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 id="2147483689" r:id="rId3"/>
  </p:sldMasterIdLst>
  <p:notesMasterIdLst>
    <p:notesMasterId r:id="rId36"/>
  </p:notesMasterIdLst>
  <p:sldIdLst>
    <p:sldId id="256" r:id="rId4"/>
    <p:sldId id="258" r:id="rId5"/>
    <p:sldId id="259" r:id="rId6"/>
    <p:sldId id="269" r:id="rId7"/>
    <p:sldId id="308" r:id="rId8"/>
    <p:sldId id="307" r:id="rId9"/>
    <p:sldId id="309" r:id="rId10"/>
    <p:sldId id="306" r:id="rId11"/>
    <p:sldId id="310" r:id="rId12"/>
    <p:sldId id="311" r:id="rId13"/>
    <p:sldId id="304" r:id="rId14"/>
    <p:sldId id="312" r:id="rId15"/>
    <p:sldId id="313" r:id="rId16"/>
    <p:sldId id="272" r:id="rId17"/>
    <p:sldId id="261" r:id="rId18"/>
    <p:sldId id="263" r:id="rId19"/>
    <p:sldId id="314" r:id="rId20"/>
    <p:sldId id="305" r:id="rId21"/>
    <p:sldId id="296" r:id="rId22"/>
    <p:sldId id="297" r:id="rId23"/>
    <p:sldId id="260" r:id="rId24"/>
    <p:sldId id="298" r:id="rId25"/>
    <p:sldId id="300" r:id="rId26"/>
    <p:sldId id="266" r:id="rId27"/>
    <p:sldId id="262" r:id="rId28"/>
    <p:sldId id="273" r:id="rId29"/>
    <p:sldId id="301" r:id="rId30"/>
    <p:sldId id="257" r:id="rId31"/>
    <p:sldId id="302" r:id="rId32"/>
    <p:sldId id="303" r:id="rId33"/>
    <p:sldId id="284" r:id="rId34"/>
    <p:sldId id="275" r:id="rId35"/>
  </p:sldIdLst>
  <p:sldSz cx="9144000" cy="5143500" type="screen16x9"/>
  <p:notesSz cx="6858000" cy="9144000"/>
  <p:embeddedFontLst>
    <p:embeddedFont>
      <p:font typeface="Bebas Neue" panose="020B0606020202050201" pitchFamily="34" charset="0"/>
      <p:regular r:id="rId37"/>
    </p:embeddedFont>
    <p:embeddedFont>
      <p:font typeface="Calibri" panose="020F0502020204030204" pitchFamily="34" charset="0"/>
      <p:regular r:id="rId38"/>
      <p:bold r:id="rId39"/>
      <p:italic r:id="rId40"/>
      <p:boldItalic r:id="rId41"/>
    </p:embeddedFont>
    <p:embeddedFont>
      <p:font typeface="Nunito Light" pitchFamily="2" charset="0"/>
      <p:regular r:id="rId42"/>
      <p:italic r:id="rId43"/>
    </p:embeddedFont>
    <p:embeddedFont>
      <p:font typeface="Open Sans" panose="020B0606030504020204" pitchFamily="34" charset="0"/>
      <p:regular r:id="rId44"/>
      <p:bold r:id="rId45"/>
      <p:italic r:id="rId46"/>
      <p:boldItalic r:id="rId47"/>
    </p:embeddedFont>
    <p:embeddedFont>
      <p:font typeface="Raleway" pitchFamily="2" charset="0"/>
      <p:regular r:id="rId48"/>
      <p:bold r:id="rId49"/>
      <p:italic r:id="rId50"/>
      <p:boldItalic r:id="rId51"/>
    </p:embeddedFont>
    <p:embeddedFont>
      <p:font typeface="Unbounded" panose="020B0604020202020204" charset="0"/>
      <p:regular r:id="rId52"/>
      <p:bold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373154-E414-4823-BE31-6AEC1BE90A2E}">
  <a:tblStyle styleId="{5C373154-E414-4823-BE31-6AEC1BE90A2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C38227A-5B82-4886-880F-4FC3DC1EB39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1" d="100"/>
          <a:sy n="101" d="100"/>
        </p:scale>
        <p:origin x="154"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3.fntdata"/><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font" Target="fonts/font15.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7.xml"/><Relationship Id="rId41" Type="http://schemas.openxmlformats.org/officeDocument/2006/relationships/font" Target="fonts/font5.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8.fntdata"/><Relationship Id="rId52"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8501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8522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9839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3716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204fd32525d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204fd32525d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10619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8920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12f97afb56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12f97afb56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01018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12f97afb56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12f97afb56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1923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26791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3601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12f97afb56_1_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12f97afb56_1_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98301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38156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212f97afb56_1_14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212f97afb56_1_1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03375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12f97afb56_1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12f97afb56_1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212f97afb56_1_1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212f97afb56_1_1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12f97afb56_1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12f97afb56_1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12f97afb56_1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12f97afb56_1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45332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212f97afb56_1_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212f97afb56_1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0604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12f97afb56_1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12f97afb56_1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12f97afb56_1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12f97afb56_1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82623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3.xml"/><Relationship Id="rId4" Type="http://schemas.openxmlformats.org/officeDocument/2006/relationships/hyperlink" Target="http://bit.ly/2TtBDfr" TargetMode="Externa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lt2"/>
            </a:gs>
            <a:gs pos="100000">
              <a:schemeClr val="accent4"/>
            </a:gs>
          </a:gsLst>
          <a:lin ang="5400012" scaled="0"/>
        </a:gradFill>
        <a:effectLst/>
      </p:bgPr>
    </p:bg>
    <p:spTree>
      <p:nvGrpSpPr>
        <p:cNvPr id="1" name="Shape 8"/>
        <p:cNvGrpSpPr/>
        <p:nvPr/>
      </p:nvGrpSpPr>
      <p:grpSpPr>
        <a:xfrm>
          <a:off x="0" y="0"/>
          <a:ext cx="0" cy="0"/>
          <a:chOff x="0" y="0"/>
          <a:chExt cx="0" cy="0"/>
        </a:xfrm>
      </p:grpSpPr>
      <p:graphicFrame>
        <p:nvGraphicFramePr>
          <p:cNvPr id="9" name="Google Shape;9;p2"/>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10" name="Google Shape;10;p2"/>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a:spLocks noGrp="1"/>
          </p:cNvSpPr>
          <p:nvPr>
            <p:ph type="ctrTitle"/>
          </p:nvPr>
        </p:nvSpPr>
        <p:spPr>
          <a:xfrm>
            <a:off x="923075" y="1314525"/>
            <a:ext cx="7298400" cy="19068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Clr>
                <a:srgbClr val="191919"/>
              </a:buClr>
              <a:buSzPts val="5200"/>
              <a:buNone/>
              <a:defRPr sz="72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6" name="Google Shape;16;p2"/>
          <p:cNvSpPr txBox="1">
            <a:spLocks noGrp="1"/>
          </p:cNvSpPr>
          <p:nvPr>
            <p:ph type="subTitle" idx="1"/>
          </p:nvPr>
        </p:nvSpPr>
        <p:spPr>
          <a:xfrm>
            <a:off x="1730775" y="3452400"/>
            <a:ext cx="5682300" cy="4095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47"/>
        <p:cNvGrpSpPr/>
        <p:nvPr/>
      </p:nvGrpSpPr>
      <p:grpSpPr>
        <a:xfrm>
          <a:off x="0" y="0"/>
          <a:ext cx="0" cy="0"/>
          <a:chOff x="0" y="0"/>
          <a:chExt cx="0" cy="0"/>
        </a:xfrm>
      </p:grpSpPr>
      <p:graphicFrame>
        <p:nvGraphicFramePr>
          <p:cNvPr id="148" name="Google Shape;148;p14"/>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49" name="Google Shape;149;p14"/>
          <p:cNvGrpSpPr/>
          <p:nvPr/>
        </p:nvGrpSpPr>
        <p:grpSpPr>
          <a:xfrm>
            <a:off x="307016" y="275259"/>
            <a:ext cx="8585500" cy="4378100"/>
            <a:chOff x="307016" y="275259"/>
            <a:chExt cx="8585500" cy="4378100"/>
          </a:xfrm>
        </p:grpSpPr>
        <p:sp>
          <p:nvSpPr>
            <p:cNvPr id="150" name="Google Shape;150;p14"/>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4"/>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14"/>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4"/>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4"/>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161" name="Google Shape;161;p14"/>
          <p:cNvSpPr txBox="1">
            <a:spLocks noGrp="1"/>
          </p:cNvSpPr>
          <p:nvPr>
            <p:ph type="title" idx="2" hasCustomPrompt="1"/>
          </p:nvPr>
        </p:nvSpPr>
        <p:spPr>
          <a:xfrm>
            <a:off x="1439651" y="1397125"/>
            <a:ext cx="17394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2" name="Google Shape;162;p14"/>
          <p:cNvSpPr txBox="1">
            <a:spLocks noGrp="1"/>
          </p:cNvSpPr>
          <p:nvPr>
            <p:ph type="title" idx="3" hasCustomPrompt="1"/>
          </p:nvPr>
        </p:nvSpPr>
        <p:spPr>
          <a:xfrm>
            <a:off x="1439651" y="2838125"/>
            <a:ext cx="17394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4"/>
          <p:cNvSpPr txBox="1">
            <a:spLocks noGrp="1"/>
          </p:cNvSpPr>
          <p:nvPr>
            <p:ph type="title" idx="4" hasCustomPrompt="1"/>
          </p:nvPr>
        </p:nvSpPr>
        <p:spPr>
          <a:xfrm>
            <a:off x="3742510" y="1397125"/>
            <a:ext cx="17394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4" name="Google Shape;164;p14"/>
          <p:cNvSpPr txBox="1">
            <a:spLocks noGrp="1"/>
          </p:cNvSpPr>
          <p:nvPr>
            <p:ph type="title" idx="5" hasCustomPrompt="1"/>
          </p:nvPr>
        </p:nvSpPr>
        <p:spPr>
          <a:xfrm>
            <a:off x="3742510" y="2838125"/>
            <a:ext cx="17394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5" name="Google Shape;165;p14"/>
          <p:cNvSpPr txBox="1">
            <a:spLocks noGrp="1"/>
          </p:cNvSpPr>
          <p:nvPr>
            <p:ph type="title" idx="6" hasCustomPrompt="1"/>
          </p:nvPr>
        </p:nvSpPr>
        <p:spPr>
          <a:xfrm>
            <a:off x="5965394" y="1397125"/>
            <a:ext cx="17382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6" name="Google Shape;166;p14"/>
          <p:cNvSpPr txBox="1">
            <a:spLocks noGrp="1"/>
          </p:cNvSpPr>
          <p:nvPr>
            <p:ph type="title" idx="7" hasCustomPrompt="1"/>
          </p:nvPr>
        </p:nvSpPr>
        <p:spPr>
          <a:xfrm>
            <a:off x="5965394" y="2838125"/>
            <a:ext cx="17382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4"/>
          <p:cNvSpPr txBox="1">
            <a:spLocks noGrp="1"/>
          </p:cNvSpPr>
          <p:nvPr>
            <p:ph type="subTitle" idx="1"/>
          </p:nvPr>
        </p:nvSpPr>
        <p:spPr>
          <a:xfrm>
            <a:off x="1439651" y="1844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68" name="Google Shape;168;p14"/>
          <p:cNvSpPr txBox="1">
            <a:spLocks noGrp="1"/>
          </p:cNvSpPr>
          <p:nvPr>
            <p:ph type="subTitle" idx="8"/>
          </p:nvPr>
        </p:nvSpPr>
        <p:spPr>
          <a:xfrm>
            <a:off x="3742514" y="1844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69" name="Google Shape;169;p14"/>
          <p:cNvSpPr txBox="1">
            <a:spLocks noGrp="1"/>
          </p:cNvSpPr>
          <p:nvPr>
            <p:ph type="subTitle" idx="9"/>
          </p:nvPr>
        </p:nvSpPr>
        <p:spPr>
          <a:xfrm>
            <a:off x="5964949" y="1844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70" name="Google Shape;170;p14"/>
          <p:cNvSpPr txBox="1">
            <a:spLocks noGrp="1"/>
          </p:cNvSpPr>
          <p:nvPr>
            <p:ph type="subTitle" idx="13"/>
          </p:nvPr>
        </p:nvSpPr>
        <p:spPr>
          <a:xfrm>
            <a:off x="1439651" y="3285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71" name="Google Shape;171;p14"/>
          <p:cNvSpPr txBox="1">
            <a:spLocks noGrp="1"/>
          </p:cNvSpPr>
          <p:nvPr>
            <p:ph type="subTitle" idx="14"/>
          </p:nvPr>
        </p:nvSpPr>
        <p:spPr>
          <a:xfrm>
            <a:off x="3742514" y="3285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72" name="Google Shape;172;p14"/>
          <p:cNvSpPr txBox="1">
            <a:spLocks noGrp="1"/>
          </p:cNvSpPr>
          <p:nvPr>
            <p:ph type="subTitle" idx="15"/>
          </p:nvPr>
        </p:nvSpPr>
        <p:spPr>
          <a:xfrm>
            <a:off x="5964949" y="3285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73" name="Google Shape;173;p14"/>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174" name="Google Shape;174;p14"/>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93"/>
        <p:cNvGrpSpPr/>
        <p:nvPr/>
      </p:nvGrpSpPr>
      <p:grpSpPr>
        <a:xfrm>
          <a:off x="0" y="0"/>
          <a:ext cx="0" cy="0"/>
          <a:chOff x="0" y="0"/>
          <a:chExt cx="0" cy="0"/>
        </a:xfrm>
      </p:grpSpPr>
      <p:graphicFrame>
        <p:nvGraphicFramePr>
          <p:cNvPr id="194" name="Google Shape;194;p17"/>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95" name="Google Shape;195;p17"/>
          <p:cNvGrpSpPr/>
          <p:nvPr/>
        </p:nvGrpSpPr>
        <p:grpSpPr>
          <a:xfrm>
            <a:off x="307016" y="275259"/>
            <a:ext cx="8585500" cy="4378100"/>
            <a:chOff x="307016" y="275259"/>
            <a:chExt cx="8585500" cy="4378100"/>
          </a:xfrm>
        </p:grpSpPr>
        <p:sp>
          <p:nvSpPr>
            <p:cNvPr id="196" name="Google Shape;196;p17"/>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7"/>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17"/>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7"/>
          <p:cNvSpPr txBox="1">
            <a:spLocks noGrp="1"/>
          </p:cNvSpPr>
          <p:nvPr>
            <p:ph type="subTitle" idx="1"/>
          </p:nvPr>
        </p:nvSpPr>
        <p:spPr>
          <a:xfrm>
            <a:off x="1290763" y="3215900"/>
            <a:ext cx="2907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7" name="Google Shape;207;p17"/>
          <p:cNvSpPr txBox="1">
            <a:spLocks noGrp="1"/>
          </p:cNvSpPr>
          <p:nvPr>
            <p:ph type="subTitle" idx="2"/>
          </p:nvPr>
        </p:nvSpPr>
        <p:spPr>
          <a:xfrm>
            <a:off x="4945638" y="3215900"/>
            <a:ext cx="2907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 name="Google Shape;208;p17"/>
          <p:cNvSpPr txBox="1">
            <a:spLocks noGrp="1"/>
          </p:cNvSpPr>
          <p:nvPr>
            <p:ph type="subTitle" idx="3"/>
          </p:nvPr>
        </p:nvSpPr>
        <p:spPr>
          <a:xfrm>
            <a:off x="1290763" y="375957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9" name="Google Shape;209;p17"/>
          <p:cNvSpPr txBox="1">
            <a:spLocks noGrp="1"/>
          </p:cNvSpPr>
          <p:nvPr>
            <p:ph type="subTitle" idx="4"/>
          </p:nvPr>
        </p:nvSpPr>
        <p:spPr>
          <a:xfrm>
            <a:off x="4945638" y="375957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0" name="Google Shape;21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11"/>
        <p:cNvGrpSpPr/>
        <p:nvPr/>
      </p:nvGrpSpPr>
      <p:grpSpPr>
        <a:xfrm>
          <a:off x="0" y="0"/>
          <a:ext cx="0" cy="0"/>
          <a:chOff x="0" y="0"/>
          <a:chExt cx="0" cy="0"/>
        </a:xfrm>
      </p:grpSpPr>
      <p:graphicFrame>
        <p:nvGraphicFramePr>
          <p:cNvPr id="212" name="Google Shape;212;p18"/>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213" name="Google Shape;213;p18"/>
          <p:cNvGrpSpPr/>
          <p:nvPr/>
        </p:nvGrpSpPr>
        <p:grpSpPr>
          <a:xfrm>
            <a:off x="307016" y="275259"/>
            <a:ext cx="8585500" cy="4378100"/>
            <a:chOff x="307016" y="275259"/>
            <a:chExt cx="8585500" cy="4378100"/>
          </a:xfrm>
        </p:grpSpPr>
        <p:sp>
          <p:nvSpPr>
            <p:cNvPr id="214" name="Google Shape;214;p18"/>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8"/>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8"/>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8"/>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18"/>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225" name="Google Shape;225;p18"/>
          <p:cNvSpPr txBox="1">
            <a:spLocks noGrp="1"/>
          </p:cNvSpPr>
          <p:nvPr>
            <p:ph type="subTitle" idx="1"/>
          </p:nvPr>
        </p:nvSpPr>
        <p:spPr>
          <a:xfrm>
            <a:off x="929050" y="1438275"/>
            <a:ext cx="2237100" cy="753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6" name="Google Shape;226;p18"/>
          <p:cNvSpPr txBox="1">
            <a:spLocks noGrp="1"/>
          </p:cNvSpPr>
          <p:nvPr>
            <p:ph type="subTitle" idx="2"/>
          </p:nvPr>
        </p:nvSpPr>
        <p:spPr>
          <a:xfrm>
            <a:off x="929050" y="2192175"/>
            <a:ext cx="2237100" cy="1774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18"/>
          <p:cNvSpPr txBox="1">
            <a:spLocks noGrp="1"/>
          </p:cNvSpPr>
          <p:nvPr>
            <p:ph type="subTitle" idx="3"/>
          </p:nvPr>
        </p:nvSpPr>
        <p:spPr>
          <a:xfrm>
            <a:off x="3453450" y="2192175"/>
            <a:ext cx="2237100" cy="1774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8" name="Google Shape;228;p18"/>
          <p:cNvSpPr txBox="1">
            <a:spLocks noGrp="1"/>
          </p:cNvSpPr>
          <p:nvPr>
            <p:ph type="subTitle" idx="4"/>
          </p:nvPr>
        </p:nvSpPr>
        <p:spPr>
          <a:xfrm>
            <a:off x="5977847" y="2192175"/>
            <a:ext cx="2237100" cy="1774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9" name="Google Shape;229;p18"/>
          <p:cNvSpPr txBox="1">
            <a:spLocks noGrp="1"/>
          </p:cNvSpPr>
          <p:nvPr>
            <p:ph type="subTitle" idx="5"/>
          </p:nvPr>
        </p:nvSpPr>
        <p:spPr>
          <a:xfrm>
            <a:off x="3453450" y="1438275"/>
            <a:ext cx="2237100" cy="753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0" name="Google Shape;230;p18"/>
          <p:cNvSpPr txBox="1">
            <a:spLocks noGrp="1"/>
          </p:cNvSpPr>
          <p:nvPr>
            <p:ph type="subTitle" idx="6"/>
          </p:nvPr>
        </p:nvSpPr>
        <p:spPr>
          <a:xfrm>
            <a:off x="5977850" y="1438275"/>
            <a:ext cx="2237100" cy="753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1" name="Google Shape;231;p18"/>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232" name="Google Shape;232;p18"/>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33"/>
        <p:cNvGrpSpPr/>
        <p:nvPr/>
      </p:nvGrpSpPr>
      <p:grpSpPr>
        <a:xfrm>
          <a:off x="0" y="0"/>
          <a:ext cx="0" cy="0"/>
          <a:chOff x="0" y="0"/>
          <a:chExt cx="0" cy="0"/>
        </a:xfrm>
      </p:grpSpPr>
      <p:graphicFrame>
        <p:nvGraphicFramePr>
          <p:cNvPr id="234" name="Google Shape;234;p19"/>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235" name="Google Shape;235;p19"/>
          <p:cNvGrpSpPr/>
          <p:nvPr/>
        </p:nvGrpSpPr>
        <p:grpSpPr>
          <a:xfrm>
            <a:off x="307016" y="275259"/>
            <a:ext cx="8585500" cy="4378100"/>
            <a:chOff x="307016" y="275259"/>
            <a:chExt cx="8585500" cy="4378100"/>
          </a:xfrm>
        </p:grpSpPr>
        <p:sp>
          <p:nvSpPr>
            <p:cNvPr id="236" name="Google Shape;236;p19"/>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9"/>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9"/>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9"/>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19"/>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247" name="Google Shape;247;p19"/>
          <p:cNvSpPr txBox="1">
            <a:spLocks noGrp="1"/>
          </p:cNvSpPr>
          <p:nvPr>
            <p:ph type="subTitle" idx="1"/>
          </p:nvPr>
        </p:nvSpPr>
        <p:spPr>
          <a:xfrm>
            <a:off x="2984125" y="1545400"/>
            <a:ext cx="4714200" cy="450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8" name="Google Shape;248;p19"/>
          <p:cNvSpPr txBox="1">
            <a:spLocks noGrp="1"/>
          </p:cNvSpPr>
          <p:nvPr>
            <p:ph type="subTitle" idx="2"/>
          </p:nvPr>
        </p:nvSpPr>
        <p:spPr>
          <a:xfrm>
            <a:off x="2984125" y="2761075"/>
            <a:ext cx="4714200" cy="450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9" name="Google Shape;249;p19"/>
          <p:cNvSpPr txBox="1">
            <a:spLocks noGrp="1"/>
          </p:cNvSpPr>
          <p:nvPr>
            <p:ph type="subTitle" idx="3"/>
          </p:nvPr>
        </p:nvSpPr>
        <p:spPr>
          <a:xfrm>
            <a:off x="2984125" y="3988247"/>
            <a:ext cx="4714200" cy="450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0" name="Google Shape;250;p19"/>
          <p:cNvSpPr txBox="1">
            <a:spLocks noGrp="1"/>
          </p:cNvSpPr>
          <p:nvPr>
            <p:ph type="subTitle" idx="4"/>
          </p:nvPr>
        </p:nvSpPr>
        <p:spPr>
          <a:xfrm>
            <a:off x="2984125" y="1135025"/>
            <a:ext cx="4714200" cy="45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1" name="Google Shape;251;p19"/>
          <p:cNvSpPr txBox="1">
            <a:spLocks noGrp="1"/>
          </p:cNvSpPr>
          <p:nvPr>
            <p:ph type="subTitle" idx="5"/>
          </p:nvPr>
        </p:nvSpPr>
        <p:spPr>
          <a:xfrm>
            <a:off x="2984125" y="2354730"/>
            <a:ext cx="4714200" cy="45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2" name="Google Shape;252;p19"/>
          <p:cNvSpPr txBox="1">
            <a:spLocks noGrp="1"/>
          </p:cNvSpPr>
          <p:nvPr>
            <p:ph type="subTitle" idx="6"/>
          </p:nvPr>
        </p:nvSpPr>
        <p:spPr>
          <a:xfrm>
            <a:off x="2984125" y="3574435"/>
            <a:ext cx="4714200" cy="45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3" name="Google Shape;253;p19"/>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254" name="Google Shape;254;p19"/>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gradFill>
          <a:gsLst>
            <a:gs pos="0">
              <a:schemeClr val="lt2"/>
            </a:gs>
            <a:gs pos="100000">
              <a:schemeClr val="accent4"/>
            </a:gs>
          </a:gsLst>
          <a:lin ang="5400700" scaled="0"/>
        </a:gradFill>
        <a:effectLst/>
      </p:bgPr>
    </p:bg>
    <p:spTree>
      <p:nvGrpSpPr>
        <p:cNvPr id="1" name="Shape 307"/>
        <p:cNvGrpSpPr/>
        <p:nvPr/>
      </p:nvGrpSpPr>
      <p:grpSpPr>
        <a:xfrm>
          <a:off x="0" y="0"/>
          <a:ext cx="0" cy="0"/>
          <a:chOff x="0" y="0"/>
          <a:chExt cx="0" cy="0"/>
        </a:xfrm>
      </p:grpSpPr>
      <p:graphicFrame>
        <p:nvGraphicFramePr>
          <p:cNvPr id="308" name="Google Shape;308;p22"/>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09" name="Google Shape;309;p22"/>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txBox="1">
            <a:spLocks noGrp="1"/>
          </p:cNvSpPr>
          <p:nvPr>
            <p:ph type="title" hasCustomPrompt="1"/>
          </p:nvPr>
        </p:nvSpPr>
        <p:spPr>
          <a:xfrm>
            <a:off x="2286151" y="535000"/>
            <a:ext cx="4571700"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5" name="Google Shape;315;p22"/>
          <p:cNvSpPr txBox="1">
            <a:spLocks noGrp="1"/>
          </p:cNvSpPr>
          <p:nvPr>
            <p:ph type="subTitle" idx="1"/>
          </p:nvPr>
        </p:nvSpPr>
        <p:spPr>
          <a:xfrm>
            <a:off x="2286126" y="1315000"/>
            <a:ext cx="4571700"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6" name="Google Shape;316;p22"/>
          <p:cNvSpPr txBox="1">
            <a:spLocks noGrp="1"/>
          </p:cNvSpPr>
          <p:nvPr>
            <p:ph type="title" idx="2" hasCustomPrompt="1"/>
          </p:nvPr>
        </p:nvSpPr>
        <p:spPr>
          <a:xfrm>
            <a:off x="2286151" y="1884480"/>
            <a:ext cx="4571700"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7" name="Google Shape;317;p22"/>
          <p:cNvSpPr txBox="1">
            <a:spLocks noGrp="1"/>
          </p:cNvSpPr>
          <p:nvPr>
            <p:ph type="subTitle" idx="3"/>
          </p:nvPr>
        </p:nvSpPr>
        <p:spPr>
          <a:xfrm>
            <a:off x="2286174" y="2659875"/>
            <a:ext cx="4571700"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8" name="Google Shape;318;p22"/>
          <p:cNvSpPr txBox="1">
            <a:spLocks noGrp="1"/>
          </p:cNvSpPr>
          <p:nvPr>
            <p:ph type="title" idx="4" hasCustomPrompt="1"/>
          </p:nvPr>
        </p:nvSpPr>
        <p:spPr>
          <a:xfrm>
            <a:off x="2286151" y="3229352"/>
            <a:ext cx="4571700"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9" name="Google Shape;319;p22"/>
          <p:cNvSpPr txBox="1">
            <a:spLocks noGrp="1"/>
          </p:cNvSpPr>
          <p:nvPr>
            <p:ph type="subTitle" idx="5"/>
          </p:nvPr>
        </p:nvSpPr>
        <p:spPr>
          <a:xfrm>
            <a:off x="2286174" y="4008400"/>
            <a:ext cx="4571700"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BLANK_1_1_1_1_1_1_2">
    <p:bg>
      <p:bgPr>
        <a:gradFill>
          <a:gsLst>
            <a:gs pos="0">
              <a:schemeClr val="lt2"/>
            </a:gs>
            <a:gs pos="100000">
              <a:schemeClr val="accent4"/>
            </a:gs>
          </a:gsLst>
          <a:lin ang="5400700" scaled="0"/>
        </a:gradFill>
        <a:effectLst/>
      </p:bgPr>
    </p:bg>
    <p:spTree>
      <p:nvGrpSpPr>
        <p:cNvPr id="1" name="Shape 320"/>
        <p:cNvGrpSpPr/>
        <p:nvPr/>
      </p:nvGrpSpPr>
      <p:grpSpPr>
        <a:xfrm>
          <a:off x="0" y="0"/>
          <a:ext cx="0" cy="0"/>
          <a:chOff x="0" y="0"/>
          <a:chExt cx="0" cy="0"/>
        </a:xfrm>
      </p:grpSpPr>
      <p:graphicFrame>
        <p:nvGraphicFramePr>
          <p:cNvPr id="321" name="Google Shape;321;p23"/>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22" name="Google Shape;322;p23"/>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3"/>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3"/>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3"/>
          <p:cNvSpPr txBox="1">
            <a:spLocks noGrp="1"/>
          </p:cNvSpPr>
          <p:nvPr>
            <p:ph type="ctrTitle"/>
          </p:nvPr>
        </p:nvSpPr>
        <p:spPr>
          <a:xfrm>
            <a:off x="2309700" y="872350"/>
            <a:ext cx="4524600" cy="10563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28" name="Google Shape;328;p23"/>
          <p:cNvSpPr txBox="1">
            <a:spLocks noGrp="1"/>
          </p:cNvSpPr>
          <p:nvPr>
            <p:ph type="subTitle" idx="1"/>
          </p:nvPr>
        </p:nvSpPr>
        <p:spPr>
          <a:xfrm>
            <a:off x="2309700" y="1928650"/>
            <a:ext cx="4524600" cy="11703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29" name="Google Shape;329;p23"/>
          <p:cNvSpPr txBox="1"/>
          <p:nvPr/>
        </p:nvSpPr>
        <p:spPr>
          <a:xfrm>
            <a:off x="2382325" y="37158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including icons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endParaRPr sz="1000" b="1">
              <a:solidFill>
                <a:schemeClr val="dk1"/>
              </a:solidFill>
              <a:latin typeface="Open Sans"/>
              <a:ea typeface="Open Sans"/>
              <a:cs typeface="Open Sans"/>
              <a:sym typeface="Open San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gradFill>
          <a:gsLst>
            <a:gs pos="0">
              <a:schemeClr val="lt2"/>
            </a:gs>
            <a:gs pos="100000">
              <a:schemeClr val="accent4"/>
            </a:gs>
          </a:gsLst>
          <a:lin ang="5400700" scaled="0"/>
        </a:gradFill>
        <a:effectLst/>
      </p:bgPr>
    </p:bg>
    <p:spTree>
      <p:nvGrpSpPr>
        <p:cNvPr id="1" name="Shape 364"/>
        <p:cNvGrpSpPr/>
        <p:nvPr/>
      </p:nvGrpSpPr>
      <p:grpSpPr>
        <a:xfrm>
          <a:off x="0" y="0"/>
          <a:ext cx="0" cy="0"/>
          <a:chOff x="0" y="0"/>
          <a:chExt cx="0" cy="0"/>
        </a:xfrm>
      </p:grpSpPr>
      <p:graphicFrame>
        <p:nvGraphicFramePr>
          <p:cNvPr id="365" name="Google Shape;365;p26"/>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66" name="Google Shape;366;p26"/>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gradFill>
          <a:gsLst>
            <a:gs pos="0">
              <a:schemeClr val="lt2"/>
            </a:gs>
            <a:gs pos="100000">
              <a:schemeClr val="accent4"/>
            </a:gs>
          </a:gsLst>
          <a:lin ang="5400700" scaled="0"/>
        </a:gradFill>
        <a:effectLst/>
      </p:bgPr>
    </p:bg>
    <p:spTree>
      <p:nvGrpSpPr>
        <p:cNvPr id="1" name="Shape 371"/>
        <p:cNvGrpSpPr/>
        <p:nvPr/>
      </p:nvGrpSpPr>
      <p:grpSpPr>
        <a:xfrm>
          <a:off x="0" y="0"/>
          <a:ext cx="0" cy="0"/>
          <a:chOff x="0" y="0"/>
          <a:chExt cx="0" cy="0"/>
        </a:xfrm>
      </p:grpSpPr>
      <p:graphicFrame>
        <p:nvGraphicFramePr>
          <p:cNvPr id="372" name="Google Shape;372;p27"/>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73" name="Google Shape;373;p27"/>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6590100" y="20002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63775" y="37744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5281253" y="58483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8699400" y="147002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218000" y="38664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8134188" y="359574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Title and text">
    <p:bg>
      <p:bgPr>
        <a:gradFill>
          <a:gsLst>
            <a:gs pos="0">
              <a:schemeClr val="lt2"/>
            </a:gs>
            <a:gs pos="100000">
              <a:schemeClr val="accent4"/>
            </a:gs>
          </a:gsLst>
          <a:lin ang="5400700" scaled="0"/>
        </a:gradFill>
        <a:effectLst/>
      </p:bgPr>
    </p:bg>
    <p:spTree>
      <p:nvGrpSpPr>
        <p:cNvPr id="1" name="Shape 184"/>
        <p:cNvGrpSpPr/>
        <p:nvPr/>
      </p:nvGrpSpPr>
      <p:grpSpPr>
        <a:xfrm>
          <a:off x="0" y="0"/>
          <a:ext cx="0" cy="0"/>
          <a:chOff x="0" y="0"/>
          <a:chExt cx="0" cy="0"/>
        </a:xfrm>
      </p:grpSpPr>
      <p:graphicFrame>
        <p:nvGraphicFramePr>
          <p:cNvPr id="185" name="Google Shape;185;p16"/>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186" name="Google Shape;186;p16"/>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6"/>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6"/>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6"/>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6"/>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6"/>
          <p:cNvSpPr txBox="1">
            <a:spLocks noGrp="1"/>
          </p:cNvSpPr>
          <p:nvPr>
            <p:ph type="subTitle" idx="1"/>
          </p:nvPr>
        </p:nvSpPr>
        <p:spPr>
          <a:xfrm>
            <a:off x="6108500" y="1411700"/>
            <a:ext cx="2329800" cy="14166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92" name="Google Shape;192;p16"/>
          <p:cNvSpPr txBox="1">
            <a:spLocks noGrp="1"/>
          </p:cNvSpPr>
          <p:nvPr>
            <p:ph type="title"/>
          </p:nvPr>
        </p:nvSpPr>
        <p:spPr>
          <a:xfrm>
            <a:off x="6108500" y="566400"/>
            <a:ext cx="2329800" cy="8514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Tree>
    <p:extLst>
      <p:ext uri="{BB962C8B-B14F-4D97-AF65-F5344CB8AC3E}">
        <p14:creationId xmlns:p14="http://schemas.microsoft.com/office/powerpoint/2010/main" val="9935778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3"/>
        <p:cNvGrpSpPr/>
        <p:nvPr/>
      </p:nvGrpSpPr>
      <p:grpSpPr>
        <a:xfrm>
          <a:off x="0" y="0"/>
          <a:ext cx="0" cy="0"/>
          <a:chOff x="0" y="0"/>
          <a:chExt cx="0" cy="0"/>
        </a:xfrm>
      </p:grpSpPr>
      <p:graphicFrame>
        <p:nvGraphicFramePr>
          <p:cNvPr id="44" name="Google Shape;44;p5"/>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45" name="Google Shape;45;p5"/>
          <p:cNvGrpSpPr/>
          <p:nvPr/>
        </p:nvGrpSpPr>
        <p:grpSpPr>
          <a:xfrm>
            <a:off x="307016" y="275259"/>
            <a:ext cx="8585500" cy="4378100"/>
            <a:chOff x="307016" y="275259"/>
            <a:chExt cx="8585500" cy="4378100"/>
          </a:xfrm>
        </p:grpSpPr>
        <p:sp>
          <p:nvSpPr>
            <p:cNvPr id="46" name="Google Shape;46;p5"/>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51;p5"/>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txBox="1">
            <a:spLocks noGrp="1"/>
          </p:cNvSpPr>
          <p:nvPr>
            <p:ph type="subTitle" idx="1"/>
          </p:nvPr>
        </p:nvSpPr>
        <p:spPr>
          <a:xfrm>
            <a:off x="1196732" y="1581150"/>
            <a:ext cx="3206400" cy="430500"/>
          </a:xfrm>
          <a:prstGeom prst="rect">
            <a:avLst/>
          </a:prstGeom>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5"/>
          <p:cNvSpPr txBox="1">
            <a:spLocks noGrp="1"/>
          </p:cNvSpPr>
          <p:nvPr>
            <p:ph type="subTitle" idx="2"/>
          </p:nvPr>
        </p:nvSpPr>
        <p:spPr>
          <a:xfrm>
            <a:off x="4736382" y="1581150"/>
            <a:ext cx="3210900" cy="430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8" name="Google Shape;58;p5"/>
          <p:cNvSpPr txBox="1">
            <a:spLocks noGrp="1"/>
          </p:cNvSpPr>
          <p:nvPr>
            <p:ph type="subTitle" idx="3"/>
          </p:nvPr>
        </p:nvSpPr>
        <p:spPr>
          <a:xfrm>
            <a:off x="1196718" y="2110825"/>
            <a:ext cx="3206400" cy="16356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 name="Google Shape;59;p5"/>
          <p:cNvSpPr txBox="1">
            <a:spLocks noGrp="1"/>
          </p:cNvSpPr>
          <p:nvPr>
            <p:ph type="subTitle" idx="4"/>
          </p:nvPr>
        </p:nvSpPr>
        <p:spPr>
          <a:xfrm>
            <a:off x="4738547" y="2110825"/>
            <a:ext cx="3206400" cy="16356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0" name="Google Shape;6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61" name="Google Shape;61;p5"/>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62" name="Google Shape;62;p5"/>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3108853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aphicFrame>
        <p:nvGraphicFramePr>
          <p:cNvPr id="18" name="Google Shape;18;p3"/>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19" name="Google Shape;19;p3"/>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1300200" y="2516900"/>
            <a:ext cx="6543600" cy="10644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25" name="Google Shape;25;p3"/>
          <p:cNvSpPr txBox="1">
            <a:spLocks noGrp="1"/>
          </p:cNvSpPr>
          <p:nvPr>
            <p:ph type="title" idx="2" hasCustomPrompt="1"/>
          </p:nvPr>
        </p:nvSpPr>
        <p:spPr>
          <a:xfrm>
            <a:off x="3719100" y="765975"/>
            <a:ext cx="1705800" cy="16344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79"/>
        <p:cNvGrpSpPr/>
        <p:nvPr/>
      </p:nvGrpSpPr>
      <p:grpSpPr>
        <a:xfrm>
          <a:off x="0" y="0"/>
          <a:ext cx="0" cy="0"/>
          <a:chOff x="0" y="0"/>
          <a:chExt cx="0" cy="0"/>
        </a:xfrm>
      </p:grpSpPr>
      <p:graphicFrame>
        <p:nvGraphicFramePr>
          <p:cNvPr id="280" name="Google Shape;280;p21"/>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281" name="Google Shape;281;p21"/>
          <p:cNvGrpSpPr/>
          <p:nvPr/>
        </p:nvGrpSpPr>
        <p:grpSpPr>
          <a:xfrm>
            <a:off x="307016" y="275259"/>
            <a:ext cx="8585500" cy="4378100"/>
            <a:chOff x="307016" y="275259"/>
            <a:chExt cx="8585500" cy="4378100"/>
          </a:xfrm>
        </p:grpSpPr>
        <p:sp>
          <p:nvSpPr>
            <p:cNvPr id="282" name="Google Shape;282;p21"/>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1"/>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1"/>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1"/>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1"/>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21"/>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1"/>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1"/>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1"/>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1"/>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293" name="Google Shape;293;p21"/>
          <p:cNvSpPr txBox="1">
            <a:spLocks noGrp="1"/>
          </p:cNvSpPr>
          <p:nvPr>
            <p:ph type="subTitle" idx="1"/>
          </p:nvPr>
        </p:nvSpPr>
        <p:spPr>
          <a:xfrm>
            <a:off x="736594" y="1659113"/>
            <a:ext cx="24996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4" name="Google Shape;294;p21"/>
          <p:cNvSpPr txBox="1">
            <a:spLocks noGrp="1"/>
          </p:cNvSpPr>
          <p:nvPr>
            <p:ph type="subTitle" idx="2"/>
          </p:nvPr>
        </p:nvSpPr>
        <p:spPr>
          <a:xfrm>
            <a:off x="3322364" y="1659113"/>
            <a:ext cx="24996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5" name="Google Shape;295;p21"/>
          <p:cNvSpPr txBox="1">
            <a:spLocks noGrp="1"/>
          </p:cNvSpPr>
          <p:nvPr>
            <p:ph type="subTitle" idx="3"/>
          </p:nvPr>
        </p:nvSpPr>
        <p:spPr>
          <a:xfrm>
            <a:off x="5914418" y="1659113"/>
            <a:ext cx="24945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6" name="Google Shape;296;p21"/>
          <p:cNvSpPr txBox="1">
            <a:spLocks noGrp="1"/>
          </p:cNvSpPr>
          <p:nvPr>
            <p:ph type="subTitle" idx="4"/>
          </p:nvPr>
        </p:nvSpPr>
        <p:spPr>
          <a:xfrm>
            <a:off x="736467" y="3284300"/>
            <a:ext cx="24996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7" name="Google Shape;297;p21"/>
          <p:cNvSpPr txBox="1">
            <a:spLocks noGrp="1"/>
          </p:cNvSpPr>
          <p:nvPr>
            <p:ph type="subTitle" idx="5"/>
          </p:nvPr>
        </p:nvSpPr>
        <p:spPr>
          <a:xfrm>
            <a:off x="3322364" y="3284300"/>
            <a:ext cx="24996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8" name="Google Shape;298;p21"/>
          <p:cNvSpPr txBox="1">
            <a:spLocks noGrp="1"/>
          </p:cNvSpPr>
          <p:nvPr>
            <p:ph type="subTitle" idx="6"/>
          </p:nvPr>
        </p:nvSpPr>
        <p:spPr>
          <a:xfrm>
            <a:off x="5914418" y="3284300"/>
            <a:ext cx="24945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9" name="Google Shape;299;p21"/>
          <p:cNvSpPr txBox="1">
            <a:spLocks noGrp="1"/>
          </p:cNvSpPr>
          <p:nvPr>
            <p:ph type="subTitle" idx="7"/>
          </p:nvPr>
        </p:nvSpPr>
        <p:spPr>
          <a:xfrm>
            <a:off x="731250" y="1017725"/>
            <a:ext cx="2499600" cy="703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0" name="Google Shape;300;p21"/>
          <p:cNvSpPr txBox="1">
            <a:spLocks noGrp="1"/>
          </p:cNvSpPr>
          <p:nvPr>
            <p:ph type="subTitle" idx="8"/>
          </p:nvPr>
        </p:nvSpPr>
        <p:spPr>
          <a:xfrm>
            <a:off x="3322364" y="1239675"/>
            <a:ext cx="24996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1" name="Google Shape;301;p21"/>
          <p:cNvSpPr txBox="1">
            <a:spLocks noGrp="1"/>
          </p:cNvSpPr>
          <p:nvPr>
            <p:ph type="subTitle" idx="9"/>
          </p:nvPr>
        </p:nvSpPr>
        <p:spPr>
          <a:xfrm>
            <a:off x="5914418" y="1239675"/>
            <a:ext cx="24945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2" name="Google Shape;302;p21"/>
          <p:cNvSpPr txBox="1">
            <a:spLocks noGrp="1"/>
          </p:cNvSpPr>
          <p:nvPr>
            <p:ph type="subTitle" idx="13"/>
          </p:nvPr>
        </p:nvSpPr>
        <p:spPr>
          <a:xfrm>
            <a:off x="731599" y="2878712"/>
            <a:ext cx="24996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3" name="Google Shape;303;p21"/>
          <p:cNvSpPr txBox="1">
            <a:spLocks noGrp="1"/>
          </p:cNvSpPr>
          <p:nvPr>
            <p:ph type="subTitle" idx="14"/>
          </p:nvPr>
        </p:nvSpPr>
        <p:spPr>
          <a:xfrm>
            <a:off x="3322364" y="2878712"/>
            <a:ext cx="24996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4" name="Google Shape;304;p21"/>
          <p:cNvSpPr txBox="1">
            <a:spLocks noGrp="1"/>
          </p:cNvSpPr>
          <p:nvPr>
            <p:ph type="subTitle" idx="15"/>
          </p:nvPr>
        </p:nvSpPr>
        <p:spPr>
          <a:xfrm>
            <a:off x="5911868" y="2878712"/>
            <a:ext cx="24996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5" name="Google Shape;305;p21"/>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306" name="Google Shape;306;p21"/>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42181889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7"/>
        <p:cNvGrpSpPr/>
        <p:nvPr/>
      </p:nvGrpSpPr>
      <p:grpSpPr>
        <a:xfrm>
          <a:off x="0" y="0"/>
          <a:ext cx="0" cy="0"/>
          <a:chOff x="0" y="0"/>
          <a:chExt cx="0" cy="0"/>
        </a:xfrm>
      </p:grpSpPr>
      <p:graphicFrame>
        <p:nvGraphicFramePr>
          <p:cNvPr id="18" name="Google Shape;18;p3"/>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19" name="Google Shape;19;p3"/>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1300200" y="2516900"/>
            <a:ext cx="6543600" cy="10644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25" name="Google Shape;25;p3"/>
          <p:cNvSpPr txBox="1">
            <a:spLocks noGrp="1"/>
          </p:cNvSpPr>
          <p:nvPr>
            <p:ph type="title" idx="2" hasCustomPrompt="1"/>
          </p:nvPr>
        </p:nvSpPr>
        <p:spPr>
          <a:xfrm>
            <a:off x="3719100" y="765975"/>
            <a:ext cx="1705800" cy="16344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extLst>
      <p:ext uri="{BB962C8B-B14F-4D97-AF65-F5344CB8AC3E}">
        <p14:creationId xmlns:p14="http://schemas.microsoft.com/office/powerpoint/2010/main" val="29066619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6"/>
        <p:cNvGrpSpPr/>
        <p:nvPr/>
      </p:nvGrpSpPr>
      <p:grpSpPr>
        <a:xfrm>
          <a:off x="0" y="0"/>
          <a:ext cx="0" cy="0"/>
          <a:chOff x="0" y="0"/>
          <a:chExt cx="0" cy="0"/>
        </a:xfrm>
      </p:grpSpPr>
      <p:graphicFrame>
        <p:nvGraphicFramePr>
          <p:cNvPr id="27" name="Google Shape;27;p4"/>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28" name="Google Shape;28;p4"/>
          <p:cNvGrpSpPr/>
          <p:nvPr/>
        </p:nvGrpSpPr>
        <p:grpSpPr>
          <a:xfrm>
            <a:off x="307016" y="275259"/>
            <a:ext cx="8585500" cy="4378100"/>
            <a:chOff x="307016" y="275259"/>
            <a:chExt cx="8585500" cy="4378100"/>
          </a:xfrm>
        </p:grpSpPr>
        <p:sp>
          <p:nvSpPr>
            <p:cNvPr id="29" name="Google Shape;29;p4"/>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4"/>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300"/>
              <a:buNone/>
              <a:defRPr/>
            </a:lvl1pPr>
            <a:lvl2pPr lvl="1" rtl="0">
              <a:lnSpc>
                <a:spcPct val="100000"/>
              </a:lnSpc>
              <a:spcBef>
                <a:spcPts val="0"/>
              </a:spcBef>
              <a:spcAft>
                <a:spcPts val="0"/>
              </a:spcAft>
              <a:buSzPts val="2300"/>
              <a:buNone/>
              <a:defRPr/>
            </a:lvl2pPr>
            <a:lvl3pPr lvl="2" rtl="0">
              <a:lnSpc>
                <a:spcPct val="100000"/>
              </a:lnSpc>
              <a:spcBef>
                <a:spcPts val="0"/>
              </a:spcBef>
              <a:spcAft>
                <a:spcPts val="0"/>
              </a:spcAft>
              <a:buSzPts val="2300"/>
              <a:buNone/>
              <a:defRPr/>
            </a:lvl3pPr>
            <a:lvl4pPr lvl="3" rtl="0">
              <a:lnSpc>
                <a:spcPct val="100000"/>
              </a:lnSpc>
              <a:spcBef>
                <a:spcPts val="0"/>
              </a:spcBef>
              <a:spcAft>
                <a:spcPts val="0"/>
              </a:spcAft>
              <a:buSzPts val="2300"/>
              <a:buNone/>
              <a:defRPr/>
            </a:lvl4pPr>
            <a:lvl5pPr lvl="4" rtl="0">
              <a:lnSpc>
                <a:spcPct val="100000"/>
              </a:lnSpc>
              <a:spcBef>
                <a:spcPts val="0"/>
              </a:spcBef>
              <a:spcAft>
                <a:spcPts val="0"/>
              </a:spcAft>
              <a:buSzPts val="2300"/>
              <a:buNone/>
              <a:defRPr/>
            </a:lvl5pPr>
            <a:lvl6pPr lvl="5" rtl="0">
              <a:lnSpc>
                <a:spcPct val="100000"/>
              </a:lnSpc>
              <a:spcBef>
                <a:spcPts val="0"/>
              </a:spcBef>
              <a:spcAft>
                <a:spcPts val="0"/>
              </a:spcAft>
              <a:buSzPts val="2300"/>
              <a:buNone/>
              <a:defRPr/>
            </a:lvl6pPr>
            <a:lvl7pPr lvl="6" rtl="0">
              <a:lnSpc>
                <a:spcPct val="100000"/>
              </a:lnSpc>
              <a:spcBef>
                <a:spcPts val="0"/>
              </a:spcBef>
              <a:spcAft>
                <a:spcPts val="0"/>
              </a:spcAft>
              <a:buSzPts val="2300"/>
              <a:buNone/>
              <a:defRPr/>
            </a:lvl7pPr>
            <a:lvl8pPr lvl="7" rtl="0">
              <a:lnSpc>
                <a:spcPct val="100000"/>
              </a:lnSpc>
              <a:spcBef>
                <a:spcPts val="0"/>
              </a:spcBef>
              <a:spcAft>
                <a:spcPts val="0"/>
              </a:spcAft>
              <a:buSzPts val="2300"/>
              <a:buNone/>
              <a:defRPr/>
            </a:lvl8pPr>
            <a:lvl9pPr lvl="8" rtl="0">
              <a:lnSpc>
                <a:spcPct val="100000"/>
              </a:lnSpc>
              <a:spcBef>
                <a:spcPts val="0"/>
              </a:spcBef>
              <a:spcAft>
                <a:spcPts val="0"/>
              </a:spcAft>
              <a:buSzPts val="2300"/>
              <a:buNone/>
              <a:defRPr/>
            </a:lvl9pPr>
          </a:lstStyle>
          <a:p>
            <a:endParaRPr/>
          </a:p>
        </p:txBody>
      </p:sp>
      <p:sp>
        <p:nvSpPr>
          <p:cNvPr id="40" name="Google Shape;40;p4"/>
          <p:cNvSpPr txBox="1">
            <a:spLocks noGrp="1"/>
          </p:cNvSpPr>
          <p:nvPr>
            <p:ph type="body" idx="1"/>
          </p:nvPr>
        </p:nvSpPr>
        <p:spPr>
          <a:xfrm>
            <a:off x="720000" y="999575"/>
            <a:ext cx="7704000" cy="4155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300"/>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41" name="Google Shape;41;p4"/>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42" name="Google Shape;42;p4"/>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20189467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95"/>
        <p:cNvGrpSpPr/>
        <p:nvPr/>
      </p:nvGrpSpPr>
      <p:grpSpPr>
        <a:xfrm>
          <a:off x="0" y="0"/>
          <a:ext cx="0" cy="0"/>
          <a:chOff x="0" y="0"/>
          <a:chExt cx="0" cy="0"/>
        </a:xfrm>
      </p:grpSpPr>
      <p:graphicFrame>
        <p:nvGraphicFramePr>
          <p:cNvPr id="96" name="Google Shape;96;p8"/>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97" name="Google Shape;97;p8"/>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8"/>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txBox="1">
            <a:spLocks noGrp="1"/>
          </p:cNvSpPr>
          <p:nvPr>
            <p:ph type="title"/>
          </p:nvPr>
        </p:nvSpPr>
        <p:spPr>
          <a:xfrm>
            <a:off x="805150" y="922496"/>
            <a:ext cx="4313100" cy="5727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300"/>
              <a:buNone/>
              <a:defRPr/>
            </a:lvl1pPr>
            <a:lvl2pPr lvl="1" rtl="0">
              <a:lnSpc>
                <a:spcPct val="100000"/>
              </a:lnSpc>
              <a:spcBef>
                <a:spcPts val="0"/>
              </a:spcBef>
              <a:spcAft>
                <a:spcPts val="0"/>
              </a:spcAft>
              <a:buSzPts val="2300"/>
              <a:buNone/>
              <a:defRPr/>
            </a:lvl2pPr>
            <a:lvl3pPr lvl="2" rtl="0">
              <a:lnSpc>
                <a:spcPct val="100000"/>
              </a:lnSpc>
              <a:spcBef>
                <a:spcPts val="0"/>
              </a:spcBef>
              <a:spcAft>
                <a:spcPts val="0"/>
              </a:spcAft>
              <a:buSzPts val="2300"/>
              <a:buNone/>
              <a:defRPr/>
            </a:lvl3pPr>
            <a:lvl4pPr lvl="3" rtl="0">
              <a:lnSpc>
                <a:spcPct val="100000"/>
              </a:lnSpc>
              <a:spcBef>
                <a:spcPts val="0"/>
              </a:spcBef>
              <a:spcAft>
                <a:spcPts val="0"/>
              </a:spcAft>
              <a:buSzPts val="2300"/>
              <a:buNone/>
              <a:defRPr/>
            </a:lvl4pPr>
            <a:lvl5pPr lvl="4" rtl="0">
              <a:lnSpc>
                <a:spcPct val="100000"/>
              </a:lnSpc>
              <a:spcBef>
                <a:spcPts val="0"/>
              </a:spcBef>
              <a:spcAft>
                <a:spcPts val="0"/>
              </a:spcAft>
              <a:buSzPts val="2300"/>
              <a:buNone/>
              <a:defRPr/>
            </a:lvl5pPr>
            <a:lvl6pPr lvl="5" rtl="0">
              <a:lnSpc>
                <a:spcPct val="100000"/>
              </a:lnSpc>
              <a:spcBef>
                <a:spcPts val="0"/>
              </a:spcBef>
              <a:spcAft>
                <a:spcPts val="0"/>
              </a:spcAft>
              <a:buSzPts val="2300"/>
              <a:buNone/>
              <a:defRPr/>
            </a:lvl6pPr>
            <a:lvl7pPr lvl="6" rtl="0">
              <a:lnSpc>
                <a:spcPct val="100000"/>
              </a:lnSpc>
              <a:spcBef>
                <a:spcPts val="0"/>
              </a:spcBef>
              <a:spcAft>
                <a:spcPts val="0"/>
              </a:spcAft>
              <a:buSzPts val="2300"/>
              <a:buNone/>
              <a:defRPr/>
            </a:lvl7pPr>
            <a:lvl8pPr lvl="7" rtl="0">
              <a:lnSpc>
                <a:spcPct val="100000"/>
              </a:lnSpc>
              <a:spcBef>
                <a:spcPts val="0"/>
              </a:spcBef>
              <a:spcAft>
                <a:spcPts val="0"/>
              </a:spcAft>
              <a:buSzPts val="2300"/>
              <a:buNone/>
              <a:defRPr/>
            </a:lvl8pPr>
            <a:lvl9pPr lvl="8" rtl="0">
              <a:lnSpc>
                <a:spcPct val="100000"/>
              </a:lnSpc>
              <a:spcBef>
                <a:spcPts val="0"/>
              </a:spcBef>
              <a:spcAft>
                <a:spcPts val="0"/>
              </a:spcAft>
              <a:buSzPts val="2300"/>
              <a:buNone/>
              <a:defRPr/>
            </a:lvl9pPr>
          </a:lstStyle>
          <a:p>
            <a:endParaRPr/>
          </a:p>
        </p:txBody>
      </p:sp>
      <p:sp>
        <p:nvSpPr>
          <p:cNvPr id="103" name="Google Shape;103;p8"/>
          <p:cNvSpPr txBox="1">
            <a:spLocks noGrp="1"/>
          </p:cNvSpPr>
          <p:nvPr>
            <p:ph type="body" idx="1"/>
          </p:nvPr>
        </p:nvSpPr>
        <p:spPr>
          <a:xfrm>
            <a:off x="810050" y="1707121"/>
            <a:ext cx="4313100" cy="25137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Font typeface="Nunito Light"/>
              <a:buChar char="●"/>
              <a:defRPr/>
            </a:lvl1pPr>
            <a:lvl2pPr marL="914400" lvl="1" indent="-304800" rtl="0">
              <a:lnSpc>
                <a:spcPct val="100000"/>
              </a:lnSpc>
              <a:spcBef>
                <a:spcPts val="0"/>
              </a:spcBef>
              <a:spcAft>
                <a:spcPts val="0"/>
              </a:spcAft>
              <a:buClr>
                <a:srgbClr val="E76A28"/>
              </a:buClr>
              <a:buSzPts val="1200"/>
              <a:buFont typeface="Nunito Light"/>
              <a:buChar char="○"/>
              <a:defRPr/>
            </a:lvl2pPr>
            <a:lvl3pPr marL="1371600" lvl="2" indent="-304800" rtl="0">
              <a:lnSpc>
                <a:spcPct val="100000"/>
              </a:lnSpc>
              <a:spcBef>
                <a:spcPts val="0"/>
              </a:spcBef>
              <a:spcAft>
                <a:spcPts val="0"/>
              </a:spcAft>
              <a:buClr>
                <a:srgbClr val="E76A28"/>
              </a:buClr>
              <a:buSzPts val="1200"/>
              <a:buFont typeface="Nunito Light"/>
              <a:buChar char="■"/>
              <a:defRPr/>
            </a:lvl3pPr>
            <a:lvl4pPr marL="1828800" lvl="3" indent="-304800" rtl="0">
              <a:lnSpc>
                <a:spcPct val="100000"/>
              </a:lnSpc>
              <a:spcBef>
                <a:spcPts val="0"/>
              </a:spcBef>
              <a:spcAft>
                <a:spcPts val="0"/>
              </a:spcAft>
              <a:buClr>
                <a:srgbClr val="E76A28"/>
              </a:buClr>
              <a:buSzPts val="1200"/>
              <a:buFont typeface="Nunito Light"/>
              <a:buChar char="●"/>
              <a:defRPr/>
            </a:lvl4pPr>
            <a:lvl5pPr marL="2286000" lvl="4" indent="-304800" rtl="0">
              <a:lnSpc>
                <a:spcPct val="100000"/>
              </a:lnSpc>
              <a:spcBef>
                <a:spcPts val="0"/>
              </a:spcBef>
              <a:spcAft>
                <a:spcPts val="0"/>
              </a:spcAft>
              <a:buClr>
                <a:srgbClr val="E76A28"/>
              </a:buClr>
              <a:buSzPts val="1200"/>
              <a:buFont typeface="Nunito Light"/>
              <a:buChar char="○"/>
              <a:defRPr/>
            </a:lvl5pPr>
            <a:lvl6pPr marL="2743200" lvl="5" indent="-304800" rtl="0">
              <a:lnSpc>
                <a:spcPct val="100000"/>
              </a:lnSpc>
              <a:spcBef>
                <a:spcPts val="0"/>
              </a:spcBef>
              <a:spcAft>
                <a:spcPts val="0"/>
              </a:spcAft>
              <a:buClr>
                <a:srgbClr val="999999"/>
              </a:buClr>
              <a:buSzPts val="1200"/>
              <a:buFont typeface="Nunito Light"/>
              <a:buChar char="■"/>
              <a:defRPr/>
            </a:lvl6pPr>
            <a:lvl7pPr marL="3200400" lvl="6" indent="-304800" rtl="0">
              <a:lnSpc>
                <a:spcPct val="100000"/>
              </a:lnSpc>
              <a:spcBef>
                <a:spcPts val="0"/>
              </a:spcBef>
              <a:spcAft>
                <a:spcPts val="0"/>
              </a:spcAft>
              <a:buClr>
                <a:srgbClr val="999999"/>
              </a:buClr>
              <a:buSzPts val="1200"/>
              <a:buFont typeface="Nunito Light"/>
              <a:buChar char="●"/>
              <a:defRPr/>
            </a:lvl7pPr>
            <a:lvl8pPr marL="3657600" lvl="7" indent="-304800" rtl="0">
              <a:lnSpc>
                <a:spcPct val="100000"/>
              </a:lnSpc>
              <a:spcBef>
                <a:spcPts val="0"/>
              </a:spcBef>
              <a:spcAft>
                <a:spcPts val="0"/>
              </a:spcAft>
              <a:buClr>
                <a:srgbClr val="999999"/>
              </a:buClr>
              <a:buSzPts val="1200"/>
              <a:buFont typeface="Nunito Light"/>
              <a:buChar char="○"/>
              <a:defRPr/>
            </a:lvl8pPr>
            <a:lvl9pPr marL="4114800" lvl="8" indent="-304800" rtl="0">
              <a:lnSpc>
                <a:spcPct val="100000"/>
              </a:lnSpc>
              <a:spcBef>
                <a:spcPts val="0"/>
              </a:spcBef>
              <a:spcAft>
                <a:spcPts val="0"/>
              </a:spcAft>
              <a:buClr>
                <a:srgbClr val="999999"/>
              </a:buClr>
              <a:buSzPts val="1200"/>
              <a:buFont typeface="Nunito Light"/>
              <a:buChar char="■"/>
              <a:defRPr/>
            </a:lvl9pPr>
          </a:lstStyle>
          <a:p>
            <a:endParaRPr/>
          </a:p>
        </p:txBody>
      </p:sp>
      <p:sp>
        <p:nvSpPr>
          <p:cNvPr id="104" name="Google Shape;104;p8"/>
          <p:cNvSpPr>
            <a:spLocks noGrp="1"/>
          </p:cNvSpPr>
          <p:nvPr>
            <p:ph type="pic" idx="2"/>
          </p:nvPr>
        </p:nvSpPr>
        <p:spPr>
          <a:xfrm>
            <a:off x="5359550" y="1194250"/>
            <a:ext cx="2979300" cy="2472000"/>
          </a:xfrm>
          <a:prstGeom prst="rect">
            <a:avLst/>
          </a:prstGeom>
          <a:noFill/>
          <a:ln w="19050" cap="flat" cmpd="sng">
            <a:solidFill>
              <a:schemeClr val="dk2"/>
            </a:solidFill>
            <a:prstDash val="solid"/>
            <a:round/>
            <a:headEnd type="none" w="sm" len="sm"/>
            <a:tailEnd type="none" w="sm" len="sm"/>
          </a:ln>
        </p:spPr>
      </p:sp>
    </p:spTree>
    <p:extLst>
      <p:ext uri="{BB962C8B-B14F-4D97-AF65-F5344CB8AC3E}">
        <p14:creationId xmlns:p14="http://schemas.microsoft.com/office/powerpoint/2010/main" val="298807854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13"/>
        <p:cNvGrpSpPr/>
        <p:nvPr/>
      </p:nvGrpSpPr>
      <p:grpSpPr>
        <a:xfrm>
          <a:off x="0" y="0"/>
          <a:ext cx="0" cy="0"/>
          <a:chOff x="0" y="0"/>
          <a:chExt cx="0" cy="0"/>
        </a:xfrm>
      </p:grpSpPr>
      <p:graphicFrame>
        <p:nvGraphicFramePr>
          <p:cNvPr id="114" name="Google Shape;114;p10"/>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15" name="Google Shape;115;p10"/>
          <p:cNvGrpSpPr/>
          <p:nvPr/>
        </p:nvGrpSpPr>
        <p:grpSpPr>
          <a:xfrm>
            <a:off x="307016" y="275259"/>
            <a:ext cx="8585500" cy="4378100"/>
            <a:chOff x="307016" y="275259"/>
            <a:chExt cx="8585500" cy="4378100"/>
          </a:xfrm>
        </p:grpSpPr>
        <p:sp>
          <p:nvSpPr>
            <p:cNvPr id="116" name="Google Shape;116;p10"/>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0"/>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0"/>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0"/>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0"/>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10"/>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0"/>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0"/>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0"/>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0"/>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7" name="Google Shape;127;p10"/>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3227240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28"/>
        <p:cNvGrpSpPr/>
        <p:nvPr/>
      </p:nvGrpSpPr>
      <p:grpSpPr>
        <a:xfrm>
          <a:off x="0" y="0"/>
          <a:ext cx="0" cy="0"/>
          <a:chOff x="0" y="0"/>
          <a:chExt cx="0" cy="0"/>
        </a:xfrm>
      </p:grpSpPr>
      <p:sp>
        <p:nvSpPr>
          <p:cNvPr id="129" name="Google Shape;129;p11"/>
          <p:cNvSpPr>
            <a:spLocks noGrp="1"/>
          </p:cNvSpPr>
          <p:nvPr>
            <p:ph type="pic" idx="2"/>
          </p:nvPr>
        </p:nvSpPr>
        <p:spPr>
          <a:xfrm>
            <a:off x="0" y="0"/>
            <a:ext cx="9144000" cy="5143500"/>
          </a:xfrm>
          <a:prstGeom prst="rect">
            <a:avLst/>
          </a:prstGeom>
          <a:noFill/>
          <a:ln>
            <a:noFill/>
          </a:ln>
        </p:spPr>
      </p:sp>
      <p:sp>
        <p:nvSpPr>
          <p:cNvPr id="130" name="Google Shape;130;p11"/>
          <p:cNvSpPr txBox="1">
            <a:spLocks noGrp="1"/>
          </p:cNvSpPr>
          <p:nvPr>
            <p:ph type="title"/>
          </p:nvPr>
        </p:nvSpPr>
        <p:spPr>
          <a:xfrm>
            <a:off x="720000" y="3859100"/>
            <a:ext cx="7704000" cy="749400"/>
          </a:xfrm>
          <a:prstGeom prst="rect">
            <a:avLst/>
          </a:prstGeom>
          <a:solidFill>
            <a:schemeClr val="accent3"/>
          </a:solidFill>
        </p:spPr>
        <p:txBody>
          <a:bodyPr spcFirstLastPara="1" wrap="square" lIns="91425" tIns="91425" rIns="91425" bIns="91425" anchor="t" anchorCtr="0">
            <a:noAutofit/>
          </a:bodyPr>
          <a:lstStyle>
            <a:lvl1pPr lvl="0" algn="ctr" rtl="0">
              <a:spcBef>
                <a:spcPts val="0"/>
              </a:spcBef>
              <a:spcAft>
                <a:spcPts val="0"/>
              </a:spcAft>
              <a:buSzPts val="2300"/>
              <a:buNone/>
              <a:defRPr>
                <a:solidFill>
                  <a:schemeClr val="lt1"/>
                </a:solidFill>
              </a:defRPr>
            </a:lvl1pPr>
            <a:lvl2pPr lvl="1" algn="ctr" rtl="0">
              <a:spcBef>
                <a:spcPts val="0"/>
              </a:spcBef>
              <a:spcAft>
                <a:spcPts val="0"/>
              </a:spcAft>
              <a:buSzPts val="2300"/>
              <a:buNone/>
              <a:defRPr/>
            </a:lvl2pPr>
            <a:lvl3pPr lvl="2" algn="ctr" rtl="0">
              <a:spcBef>
                <a:spcPts val="0"/>
              </a:spcBef>
              <a:spcAft>
                <a:spcPts val="0"/>
              </a:spcAft>
              <a:buSzPts val="2300"/>
              <a:buNone/>
              <a:defRPr/>
            </a:lvl3pPr>
            <a:lvl4pPr lvl="3" algn="ctr" rtl="0">
              <a:spcBef>
                <a:spcPts val="0"/>
              </a:spcBef>
              <a:spcAft>
                <a:spcPts val="0"/>
              </a:spcAft>
              <a:buSzPts val="2300"/>
              <a:buNone/>
              <a:defRPr/>
            </a:lvl4pPr>
            <a:lvl5pPr lvl="4" algn="ctr" rtl="0">
              <a:spcBef>
                <a:spcPts val="0"/>
              </a:spcBef>
              <a:spcAft>
                <a:spcPts val="0"/>
              </a:spcAft>
              <a:buSzPts val="2300"/>
              <a:buNone/>
              <a:defRPr/>
            </a:lvl5pPr>
            <a:lvl6pPr lvl="5" algn="ctr" rtl="0">
              <a:spcBef>
                <a:spcPts val="0"/>
              </a:spcBef>
              <a:spcAft>
                <a:spcPts val="0"/>
              </a:spcAft>
              <a:buSzPts val="2300"/>
              <a:buNone/>
              <a:defRPr/>
            </a:lvl6pPr>
            <a:lvl7pPr lvl="6" algn="ctr" rtl="0">
              <a:spcBef>
                <a:spcPts val="0"/>
              </a:spcBef>
              <a:spcAft>
                <a:spcPts val="0"/>
              </a:spcAft>
              <a:buSzPts val="2300"/>
              <a:buNone/>
              <a:defRPr/>
            </a:lvl7pPr>
            <a:lvl8pPr lvl="7" algn="ctr" rtl="0">
              <a:spcBef>
                <a:spcPts val="0"/>
              </a:spcBef>
              <a:spcAft>
                <a:spcPts val="0"/>
              </a:spcAft>
              <a:buSzPts val="2300"/>
              <a:buNone/>
              <a:defRPr/>
            </a:lvl8pPr>
            <a:lvl9pPr lvl="8" algn="ctr" rtl="0">
              <a:spcBef>
                <a:spcPts val="0"/>
              </a:spcBef>
              <a:spcAft>
                <a:spcPts val="0"/>
              </a:spcAft>
              <a:buSzPts val="2300"/>
              <a:buNone/>
              <a:defRPr/>
            </a:lvl9pPr>
          </a:lstStyle>
          <a:p>
            <a:endParaRPr/>
          </a:p>
        </p:txBody>
      </p:sp>
    </p:spTree>
    <p:extLst>
      <p:ext uri="{BB962C8B-B14F-4D97-AF65-F5344CB8AC3E}">
        <p14:creationId xmlns:p14="http://schemas.microsoft.com/office/powerpoint/2010/main" val="285616692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31"/>
        <p:cNvGrpSpPr/>
        <p:nvPr/>
      </p:nvGrpSpPr>
      <p:grpSpPr>
        <a:xfrm>
          <a:off x="0" y="0"/>
          <a:ext cx="0" cy="0"/>
          <a:chOff x="0" y="0"/>
          <a:chExt cx="0" cy="0"/>
        </a:xfrm>
      </p:grpSpPr>
      <p:graphicFrame>
        <p:nvGraphicFramePr>
          <p:cNvPr id="132" name="Google Shape;132;p12"/>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33" name="Google Shape;133;p12"/>
          <p:cNvGrpSpPr/>
          <p:nvPr/>
        </p:nvGrpSpPr>
        <p:grpSpPr>
          <a:xfrm>
            <a:off x="307016" y="275259"/>
            <a:ext cx="8585500" cy="4378100"/>
            <a:chOff x="307016" y="275259"/>
            <a:chExt cx="8585500" cy="4378100"/>
          </a:xfrm>
        </p:grpSpPr>
        <p:sp>
          <p:nvSpPr>
            <p:cNvPr id="134" name="Google Shape;134;p12"/>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2"/>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2"/>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2"/>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2"/>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2"/>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2"/>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2"/>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2"/>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2"/>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2"/>
          <p:cNvSpPr txBox="1">
            <a:spLocks noGrp="1"/>
          </p:cNvSpPr>
          <p:nvPr>
            <p:ph type="title" hasCustomPrompt="1"/>
          </p:nvPr>
        </p:nvSpPr>
        <p:spPr>
          <a:xfrm>
            <a:off x="1284000" y="1366338"/>
            <a:ext cx="6576000" cy="15111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96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5" name="Google Shape;145;p12"/>
          <p:cNvSpPr txBox="1">
            <a:spLocks noGrp="1"/>
          </p:cNvSpPr>
          <p:nvPr>
            <p:ph type="subTitle" idx="1"/>
          </p:nvPr>
        </p:nvSpPr>
        <p:spPr>
          <a:xfrm>
            <a:off x="1284000" y="3063763"/>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extLst>
      <p:ext uri="{BB962C8B-B14F-4D97-AF65-F5344CB8AC3E}">
        <p14:creationId xmlns:p14="http://schemas.microsoft.com/office/powerpoint/2010/main" val="369295861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46"/>
        <p:cNvGrpSpPr/>
        <p:nvPr/>
      </p:nvGrpSpPr>
      <p:grpSpPr>
        <a:xfrm>
          <a:off x="0" y="0"/>
          <a:ext cx="0" cy="0"/>
          <a:chOff x="0" y="0"/>
          <a:chExt cx="0" cy="0"/>
        </a:xfrm>
      </p:grpSpPr>
    </p:spTree>
    <p:extLst>
      <p:ext uri="{BB962C8B-B14F-4D97-AF65-F5344CB8AC3E}">
        <p14:creationId xmlns:p14="http://schemas.microsoft.com/office/powerpoint/2010/main" val="126277190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93"/>
        <p:cNvGrpSpPr/>
        <p:nvPr/>
      </p:nvGrpSpPr>
      <p:grpSpPr>
        <a:xfrm>
          <a:off x="0" y="0"/>
          <a:ext cx="0" cy="0"/>
          <a:chOff x="0" y="0"/>
          <a:chExt cx="0" cy="0"/>
        </a:xfrm>
      </p:grpSpPr>
      <p:graphicFrame>
        <p:nvGraphicFramePr>
          <p:cNvPr id="194" name="Google Shape;194;p17"/>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95" name="Google Shape;195;p17"/>
          <p:cNvGrpSpPr/>
          <p:nvPr/>
        </p:nvGrpSpPr>
        <p:grpSpPr>
          <a:xfrm>
            <a:off x="307016" y="275259"/>
            <a:ext cx="8585500" cy="4378100"/>
            <a:chOff x="307016" y="275259"/>
            <a:chExt cx="8585500" cy="4378100"/>
          </a:xfrm>
        </p:grpSpPr>
        <p:sp>
          <p:nvSpPr>
            <p:cNvPr id="196" name="Google Shape;196;p17"/>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7"/>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17"/>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7"/>
          <p:cNvSpPr txBox="1">
            <a:spLocks noGrp="1"/>
          </p:cNvSpPr>
          <p:nvPr>
            <p:ph type="subTitle" idx="1"/>
          </p:nvPr>
        </p:nvSpPr>
        <p:spPr>
          <a:xfrm>
            <a:off x="1290763" y="3215900"/>
            <a:ext cx="2907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7" name="Google Shape;207;p17"/>
          <p:cNvSpPr txBox="1">
            <a:spLocks noGrp="1"/>
          </p:cNvSpPr>
          <p:nvPr>
            <p:ph type="subTitle" idx="2"/>
          </p:nvPr>
        </p:nvSpPr>
        <p:spPr>
          <a:xfrm>
            <a:off x="4945638" y="3215900"/>
            <a:ext cx="2907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 name="Google Shape;208;p17"/>
          <p:cNvSpPr txBox="1">
            <a:spLocks noGrp="1"/>
          </p:cNvSpPr>
          <p:nvPr>
            <p:ph type="subTitle" idx="3"/>
          </p:nvPr>
        </p:nvSpPr>
        <p:spPr>
          <a:xfrm>
            <a:off x="1290763" y="375957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9" name="Google Shape;209;p17"/>
          <p:cNvSpPr txBox="1">
            <a:spLocks noGrp="1"/>
          </p:cNvSpPr>
          <p:nvPr>
            <p:ph type="subTitle" idx="4"/>
          </p:nvPr>
        </p:nvSpPr>
        <p:spPr>
          <a:xfrm>
            <a:off x="4945638" y="375957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0" name="Google Shape;21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Tree>
    <p:extLst>
      <p:ext uri="{BB962C8B-B14F-4D97-AF65-F5344CB8AC3E}">
        <p14:creationId xmlns:p14="http://schemas.microsoft.com/office/powerpoint/2010/main" val="8734275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Numbers and text">
    <p:bg>
      <p:bgPr>
        <a:gradFill>
          <a:gsLst>
            <a:gs pos="0">
              <a:schemeClr val="lt2"/>
            </a:gs>
            <a:gs pos="100000">
              <a:schemeClr val="accent4"/>
            </a:gs>
          </a:gsLst>
          <a:lin ang="5400700" scaled="0"/>
        </a:gradFill>
        <a:effectLst/>
      </p:bgPr>
    </p:bg>
    <p:spTree>
      <p:nvGrpSpPr>
        <p:cNvPr id="1" name="Shape 307"/>
        <p:cNvGrpSpPr/>
        <p:nvPr/>
      </p:nvGrpSpPr>
      <p:grpSpPr>
        <a:xfrm>
          <a:off x="0" y="0"/>
          <a:ext cx="0" cy="0"/>
          <a:chOff x="0" y="0"/>
          <a:chExt cx="0" cy="0"/>
        </a:xfrm>
      </p:grpSpPr>
      <p:graphicFrame>
        <p:nvGraphicFramePr>
          <p:cNvPr id="308" name="Google Shape;308;p22"/>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09" name="Google Shape;309;p22"/>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txBox="1">
            <a:spLocks noGrp="1"/>
          </p:cNvSpPr>
          <p:nvPr>
            <p:ph type="title" hasCustomPrompt="1"/>
          </p:nvPr>
        </p:nvSpPr>
        <p:spPr>
          <a:xfrm>
            <a:off x="2286151" y="535000"/>
            <a:ext cx="4571700"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5" name="Google Shape;315;p22"/>
          <p:cNvSpPr txBox="1">
            <a:spLocks noGrp="1"/>
          </p:cNvSpPr>
          <p:nvPr>
            <p:ph type="subTitle" idx="1"/>
          </p:nvPr>
        </p:nvSpPr>
        <p:spPr>
          <a:xfrm>
            <a:off x="2286126" y="1315000"/>
            <a:ext cx="4571700"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6" name="Google Shape;316;p22"/>
          <p:cNvSpPr txBox="1">
            <a:spLocks noGrp="1"/>
          </p:cNvSpPr>
          <p:nvPr>
            <p:ph type="title" idx="2" hasCustomPrompt="1"/>
          </p:nvPr>
        </p:nvSpPr>
        <p:spPr>
          <a:xfrm>
            <a:off x="2286151" y="1884480"/>
            <a:ext cx="4571700"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7" name="Google Shape;317;p22"/>
          <p:cNvSpPr txBox="1">
            <a:spLocks noGrp="1"/>
          </p:cNvSpPr>
          <p:nvPr>
            <p:ph type="subTitle" idx="3"/>
          </p:nvPr>
        </p:nvSpPr>
        <p:spPr>
          <a:xfrm>
            <a:off x="2286174" y="2659875"/>
            <a:ext cx="4571700"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8" name="Google Shape;318;p22"/>
          <p:cNvSpPr txBox="1">
            <a:spLocks noGrp="1"/>
          </p:cNvSpPr>
          <p:nvPr>
            <p:ph type="title" idx="4" hasCustomPrompt="1"/>
          </p:nvPr>
        </p:nvSpPr>
        <p:spPr>
          <a:xfrm>
            <a:off x="2286151" y="3229352"/>
            <a:ext cx="4571700"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9" name="Google Shape;319;p22"/>
          <p:cNvSpPr txBox="1">
            <a:spLocks noGrp="1"/>
          </p:cNvSpPr>
          <p:nvPr>
            <p:ph type="subTitle" idx="5"/>
          </p:nvPr>
        </p:nvSpPr>
        <p:spPr>
          <a:xfrm>
            <a:off x="2286174" y="4008400"/>
            <a:ext cx="4571700"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2328760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
        <p:cNvGrpSpPr/>
        <p:nvPr/>
      </p:nvGrpSpPr>
      <p:grpSpPr>
        <a:xfrm>
          <a:off x="0" y="0"/>
          <a:ext cx="0" cy="0"/>
          <a:chOff x="0" y="0"/>
          <a:chExt cx="0" cy="0"/>
        </a:xfrm>
      </p:grpSpPr>
      <p:graphicFrame>
        <p:nvGraphicFramePr>
          <p:cNvPr id="64" name="Google Shape;64;p6"/>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65" name="Google Shape;65;p6"/>
          <p:cNvGrpSpPr/>
          <p:nvPr/>
        </p:nvGrpSpPr>
        <p:grpSpPr>
          <a:xfrm>
            <a:off x="307016" y="275259"/>
            <a:ext cx="8585500" cy="4378100"/>
            <a:chOff x="307016" y="275259"/>
            <a:chExt cx="8585500" cy="4378100"/>
          </a:xfrm>
        </p:grpSpPr>
        <p:sp>
          <p:nvSpPr>
            <p:cNvPr id="66" name="Google Shape;66;p6"/>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6"/>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6"/>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77" name="Google Shape;77;p6"/>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
        <p:nvSpPr>
          <p:cNvPr id="78" name="Google Shape;7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Background">
    <p:bg>
      <p:bgPr>
        <a:gradFill>
          <a:gsLst>
            <a:gs pos="0">
              <a:schemeClr val="lt2"/>
            </a:gs>
            <a:gs pos="100000">
              <a:schemeClr val="accent4"/>
            </a:gs>
          </a:gsLst>
          <a:lin ang="5400700" scaled="0"/>
        </a:gradFill>
        <a:effectLst/>
      </p:bgPr>
    </p:bg>
    <p:spTree>
      <p:nvGrpSpPr>
        <p:cNvPr id="1" name="Shape 364"/>
        <p:cNvGrpSpPr/>
        <p:nvPr/>
      </p:nvGrpSpPr>
      <p:grpSpPr>
        <a:xfrm>
          <a:off x="0" y="0"/>
          <a:ext cx="0" cy="0"/>
          <a:chOff x="0" y="0"/>
          <a:chExt cx="0" cy="0"/>
        </a:xfrm>
      </p:grpSpPr>
      <p:graphicFrame>
        <p:nvGraphicFramePr>
          <p:cNvPr id="365" name="Google Shape;365;p26"/>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66" name="Google Shape;366;p26"/>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630058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Background 1">
    <p:bg>
      <p:bgPr>
        <a:gradFill>
          <a:gsLst>
            <a:gs pos="0">
              <a:schemeClr val="lt2"/>
            </a:gs>
            <a:gs pos="100000">
              <a:schemeClr val="accent4"/>
            </a:gs>
          </a:gsLst>
          <a:lin ang="5400700" scaled="0"/>
        </a:gradFill>
        <a:effectLst/>
      </p:bgPr>
    </p:bg>
    <p:spTree>
      <p:nvGrpSpPr>
        <p:cNvPr id="1" name="Shape 371"/>
        <p:cNvGrpSpPr/>
        <p:nvPr/>
      </p:nvGrpSpPr>
      <p:grpSpPr>
        <a:xfrm>
          <a:off x="0" y="0"/>
          <a:ext cx="0" cy="0"/>
          <a:chOff x="0" y="0"/>
          <a:chExt cx="0" cy="0"/>
        </a:xfrm>
      </p:grpSpPr>
      <p:graphicFrame>
        <p:nvGraphicFramePr>
          <p:cNvPr id="372" name="Google Shape;372;p27"/>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73" name="Google Shape;373;p27"/>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6590100" y="20002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63775" y="37744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5281253" y="58483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8699400" y="147002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218000" y="38664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8134188" y="359574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94904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gradFill>
          <a:gsLst>
            <a:gs pos="0">
              <a:schemeClr val="lt2"/>
            </a:gs>
            <a:gs pos="100000">
              <a:schemeClr val="accent4"/>
            </a:gs>
          </a:gsLst>
          <a:lin ang="5400012" scaled="0"/>
        </a:gradFill>
        <a:effectLst/>
      </p:bgPr>
    </p:bg>
    <p:spTree>
      <p:nvGrpSpPr>
        <p:cNvPr id="1" name="Shape 8"/>
        <p:cNvGrpSpPr/>
        <p:nvPr/>
      </p:nvGrpSpPr>
      <p:grpSpPr>
        <a:xfrm>
          <a:off x="0" y="0"/>
          <a:ext cx="0" cy="0"/>
          <a:chOff x="0" y="0"/>
          <a:chExt cx="0" cy="0"/>
        </a:xfrm>
      </p:grpSpPr>
      <p:graphicFrame>
        <p:nvGraphicFramePr>
          <p:cNvPr id="9" name="Google Shape;9;p2"/>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10" name="Google Shape;10;p2"/>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a:spLocks noGrp="1"/>
          </p:cNvSpPr>
          <p:nvPr>
            <p:ph type="ctrTitle"/>
          </p:nvPr>
        </p:nvSpPr>
        <p:spPr>
          <a:xfrm>
            <a:off x="923075" y="1314525"/>
            <a:ext cx="7298400" cy="19068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Clr>
                <a:srgbClr val="191919"/>
              </a:buClr>
              <a:buSzPts val="5200"/>
              <a:buNone/>
              <a:defRPr sz="72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6" name="Google Shape;16;p2"/>
          <p:cNvSpPr txBox="1">
            <a:spLocks noGrp="1"/>
          </p:cNvSpPr>
          <p:nvPr>
            <p:ph type="subTitle" idx="1"/>
          </p:nvPr>
        </p:nvSpPr>
        <p:spPr>
          <a:xfrm>
            <a:off x="1730775" y="3452400"/>
            <a:ext cx="5682300" cy="4095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extLst>
      <p:ext uri="{BB962C8B-B14F-4D97-AF65-F5344CB8AC3E}">
        <p14:creationId xmlns:p14="http://schemas.microsoft.com/office/powerpoint/2010/main" val="345567590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7"/>
        <p:cNvGrpSpPr/>
        <p:nvPr/>
      </p:nvGrpSpPr>
      <p:grpSpPr>
        <a:xfrm>
          <a:off x="0" y="0"/>
          <a:ext cx="0" cy="0"/>
          <a:chOff x="0" y="0"/>
          <a:chExt cx="0" cy="0"/>
        </a:xfrm>
      </p:grpSpPr>
      <p:graphicFrame>
        <p:nvGraphicFramePr>
          <p:cNvPr id="18" name="Google Shape;18;p3"/>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19" name="Google Shape;19;p3"/>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1300200" y="2516900"/>
            <a:ext cx="6543600" cy="10644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25" name="Google Shape;25;p3"/>
          <p:cNvSpPr txBox="1">
            <a:spLocks noGrp="1"/>
          </p:cNvSpPr>
          <p:nvPr>
            <p:ph type="title" idx="2" hasCustomPrompt="1"/>
          </p:nvPr>
        </p:nvSpPr>
        <p:spPr>
          <a:xfrm>
            <a:off x="3719100" y="765975"/>
            <a:ext cx="1705800" cy="16344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extLst>
      <p:ext uri="{BB962C8B-B14F-4D97-AF65-F5344CB8AC3E}">
        <p14:creationId xmlns:p14="http://schemas.microsoft.com/office/powerpoint/2010/main" val="87111446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6"/>
        <p:cNvGrpSpPr/>
        <p:nvPr/>
      </p:nvGrpSpPr>
      <p:grpSpPr>
        <a:xfrm>
          <a:off x="0" y="0"/>
          <a:ext cx="0" cy="0"/>
          <a:chOff x="0" y="0"/>
          <a:chExt cx="0" cy="0"/>
        </a:xfrm>
      </p:grpSpPr>
      <p:graphicFrame>
        <p:nvGraphicFramePr>
          <p:cNvPr id="27" name="Google Shape;27;p4"/>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28" name="Google Shape;28;p4"/>
          <p:cNvGrpSpPr/>
          <p:nvPr/>
        </p:nvGrpSpPr>
        <p:grpSpPr>
          <a:xfrm>
            <a:off x="307016" y="275259"/>
            <a:ext cx="8585500" cy="4378100"/>
            <a:chOff x="307016" y="275259"/>
            <a:chExt cx="8585500" cy="4378100"/>
          </a:xfrm>
        </p:grpSpPr>
        <p:sp>
          <p:nvSpPr>
            <p:cNvPr id="29" name="Google Shape;29;p4"/>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4"/>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300"/>
              <a:buNone/>
              <a:defRPr/>
            </a:lvl1pPr>
            <a:lvl2pPr lvl="1" rtl="0">
              <a:lnSpc>
                <a:spcPct val="100000"/>
              </a:lnSpc>
              <a:spcBef>
                <a:spcPts val="0"/>
              </a:spcBef>
              <a:spcAft>
                <a:spcPts val="0"/>
              </a:spcAft>
              <a:buSzPts val="2300"/>
              <a:buNone/>
              <a:defRPr/>
            </a:lvl2pPr>
            <a:lvl3pPr lvl="2" rtl="0">
              <a:lnSpc>
                <a:spcPct val="100000"/>
              </a:lnSpc>
              <a:spcBef>
                <a:spcPts val="0"/>
              </a:spcBef>
              <a:spcAft>
                <a:spcPts val="0"/>
              </a:spcAft>
              <a:buSzPts val="2300"/>
              <a:buNone/>
              <a:defRPr/>
            </a:lvl3pPr>
            <a:lvl4pPr lvl="3" rtl="0">
              <a:lnSpc>
                <a:spcPct val="100000"/>
              </a:lnSpc>
              <a:spcBef>
                <a:spcPts val="0"/>
              </a:spcBef>
              <a:spcAft>
                <a:spcPts val="0"/>
              </a:spcAft>
              <a:buSzPts val="2300"/>
              <a:buNone/>
              <a:defRPr/>
            </a:lvl4pPr>
            <a:lvl5pPr lvl="4" rtl="0">
              <a:lnSpc>
                <a:spcPct val="100000"/>
              </a:lnSpc>
              <a:spcBef>
                <a:spcPts val="0"/>
              </a:spcBef>
              <a:spcAft>
                <a:spcPts val="0"/>
              </a:spcAft>
              <a:buSzPts val="2300"/>
              <a:buNone/>
              <a:defRPr/>
            </a:lvl5pPr>
            <a:lvl6pPr lvl="5" rtl="0">
              <a:lnSpc>
                <a:spcPct val="100000"/>
              </a:lnSpc>
              <a:spcBef>
                <a:spcPts val="0"/>
              </a:spcBef>
              <a:spcAft>
                <a:spcPts val="0"/>
              </a:spcAft>
              <a:buSzPts val="2300"/>
              <a:buNone/>
              <a:defRPr/>
            </a:lvl6pPr>
            <a:lvl7pPr lvl="6" rtl="0">
              <a:lnSpc>
                <a:spcPct val="100000"/>
              </a:lnSpc>
              <a:spcBef>
                <a:spcPts val="0"/>
              </a:spcBef>
              <a:spcAft>
                <a:spcPts val="0"/>
              </a:spcAft>
              <a:buSzPts val="2300"/>
              <a:buNone/>
              <a:defRPr/>
            </a:lvl7pPr>
            <a:lvl8pPr lvl="7" rtl="0">
              <a:lnSpc>
                <a:spcPct val="100000"/>
              </a:lnSpc>
              <a:spcBef>
                <a:spcPts val="0"/>
              </a:spcBef>
              <a:spcAft>
                <a:spcPts val="0"/>
              </a:spcAft>
              <a:buSzPts val="2300"/>
              <a:buNone/>
              <a:defRPr/>
            </a:lvl8pPr>
            <a:lvl9pPr lvl="8" rtl="0">
              <a:lnSpc>
                <a:spcPct val="100000"/>
              </a:lnSpc>
              <a:spcBef>
                <a:spcPts val="0"/>
              </a:spcBef>
              <a:spcAft>
                <a:spcPts val="0"/>
              </a:spcAft>
              <a:buSzPts val="2300"/>
              <a:buNone/>
              <a:defRPr/>
            </a:lvl9pPr>
          </a:lstStyle>
          <a:p>
            <a:endParaRPr/>
          </a:p>
        </p:txBody>
      </p:sp>
      <p:sp>
        <p:nvSpPr>
          <p:cNvPr id="40" name="Google Shape;40;p4"/>
          <p:cNvSpPr txBox="1">
            <a:spLocks noGrp="1"/>
          </p:cNvSpPr>
          <p:nvPr>
            <p:ph type="body" idx="1"/>
          </p:nvPr>
        </p:nvSpPr>
        <p:spPr>
          <a:xfrm>
            <a:off x="720000" y="999575"/>
            <a:ext cx="7704000" cy="4155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300"/>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41" name="Google Shape;41;p4"/>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42" name="Google Shape;42;p4"/>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407580587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3"/>
        <p:cNvGrpSpPr/>
        <p:nvPr/>
      </p:nvGrpSpPr>
      <p:grpSpPr>
        <a:xfrm>
          <a:off x="0" y="0"/>
          <a:ext cx="0" cy="0"/>
          <a:chOff x="0" y="0"/>
          <a:chExt cx="0" cy="0"/>
        </a:xfrm>
      </p:grpSpPr>
      <p:graphicFrame>
        <p:nvGraphicFramePr>
          <p:cNvPr id="44" name="Google Shape;44;p5"/>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45" name="Google Shape;45;p5"/>
          <p:cNvGrpSpPr/>
          <p:nvPr/>
        </p:nvGrpSpPr>
        <p:grpSpPr>
          <a:xfrm>
            <a:off x="307016" y="275259"/>
            <a:ext cx="8585500" cy="4378100"/>
            <a:chOff x="307016" y="275259"/>
            <a:chExt cx="8585500" cy="4378100"/>
          </a:xfrm>
        </p:grpSpPr>
        <p:sp>
          <p:nvSpPr>
            <p:cNvPr id="46" name="Google Shape;46;p5"/>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51;p5"/>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txBox="1">
            <a:spLocks noGrp="1"/>
          </p:cNvSpPr>
          <p:nvPr>
            <p:ph type="subTitle" idx="1"/>
          </p:nvPr>
        </p:nvSpPr>
        <p:spPr>
          <a:xfrm>
            <a:off x="1196732" y="1581150"/>
            <a:ext cx="3206400" cy="430500"/>
          </a:xfrm>
          <a:prstGeom prst="rect">
            <a:avLst/>
          </a:prstGeom>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5"/>
          <p:cNvSpPr txBox="1">
            <a:spLocks noGrp="1"/>
          </p:cNvSpPr>
          <p:nvPr>
            <p:ph type="subTitle" idx="2"/>
          </p:nvPr>
        </p:nvSpPr>
        <p:spPr>
          <a:xfrm>
            <a:off x="4736382" y="1581150"/>
            <a:ext cx="3210900" cy="430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8" name="Google Shape;58;p5"/>
          <p:cNvSpPr txBox="1">
            <a:spLocks noGrp="1"/>
          </p:cNvSpPr>
          <p:nvPr>
            <p:ph type="subTitle" idx="3"/>
          </p:nvPr>
        </p:nvSpPr>
        <p:spPr>
          <a:xfrm>
            <a:off x="1196718" y="2110825"/>
            <a:ext cx="3206400" cy="16356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 name="Google Shape;59;p5"/>
          <p:cNvSpPr txBox="1">
            <a:spLocks noGrp="1"/>
          </p:cNvSpPr>
          <p:nvPr>
            <p:ph type="subTitle" idx="4"/>
          </p:nvPr>
        </p:nvSpPr>
        <p:spPr>
          <a:xfrm>
            <a:off x="4738547" y="2110825"/>
            <a:ext cx="3206400" cy="16356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0" name="Google Shape;6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61" name="Google Shape;61;p5"/>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62" name="Google Shape;62;p5"/>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34203531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3"/>
        <p:cNvGrpSpPr/>
        <p:nvPr/>
      </p:nvGrpSpPr>
      <p:grpSpPr>
        <a:xfrm>
          <a:off x="0" y="0"/>
          <a:ext cx="0" cy="0"/>
          <a:chOff x="0" y="0"/>
          <a:chExt cx="0" cy="0"/>
        </a:xfrm>
      </p:grpSpPr>
      <p:graphicFrame>
        <p:nvGraphicFramePr>
          <p:cNvPr id="64" name="Google Shape;64;p6"/>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65" name="Google Shape;65;p6"/>
          <p:cNvGrpSpPr/>
          <p:nvPr/>
        </p:nvGrpSpPr>
        <p:grpSpPr>
          <a:xfrm>
            <a:off x="307016" y="275259"/>
            <a:ext cx="8585500" cy="4378100"/>
            <a:chOff x="307016" y="275259"/>
            <a:chExt cx="8585500" cy="4378100"/>
          </a:xfrm>
        </p:grpSpPr>
        <p:sp>
          <p:nvSpPr>
            <p:cNvPr id="66" name="Google Shape;66;p6"/>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6"/>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6"/>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77" name="Google Shape;77;p6"/>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
        <p:nvSpPr>
          <p:cNvPr id="78" name="Google Shape;7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Tree>
    <p:extLst>
      <p:ext uri="{BB962C8B-B14F-4D97-AF65-F5344CB8AC3E}">
        <p14:creationId xmlns:p14="http://schemas.microsoft.com/office/powerpoint/2010/main" val="1571761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79"/>
        <p:cNvGrpSpPr/>
        <p:nvPr/>
      </p:nvGrpSpPr>
      <p:grpSpPr>
        <a:xfrm>
          <a:off x="0" y="0"/>
          <a:ext cx="0" cy="0"/>
          <a:chOff x="0" y="0"/>
          <a:chExt cx="0" cy="0"/>
        </a:xfrm>
      </p:grpSpPr>
      <p:graphicFrame>
        <p:nvGraphicFramePr>
          <p:cNvPr id="80" name="Google Shape;80;p7"/>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81" name="Google Shape;81;p7"/>
          <p:cNvGrpSpPr/>
          <p:nvPr/>
        </p:nvGrpSpPr>
        <p:grpSpPr>
          <a:xfrm>
            <a:off x="307016" y="275259"/>
            <a:ext cx="8585500" cy="4378100"/>
            <a:chOff x="307016" y="275259"/>
            <a:chExt cx="8585500" cy="4378100"/>
          </a:xfrm>
        </p:grpSpPr>
        <p:sp>
          <p:nvSpPr>
            <p:cNvPr id="82" name="Google Shape;82;p7"/>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7"/>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93" name="Google Shape;93;p7"/>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94" name="Google Shape;94;p7"/>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118715282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95"/>
        <p:cNvGrpSpPr/>
        <p:nvPr/>
      </p:nvGrpSpPr>
      <p:grpSpPr>
        <a:xfrm>
          <a:off x="0" y="0"/>
          <a:ext cx="0" cy="0"/>
          <a:chOff x="0" y="0"/>
          <a:chExt cx="0" cy="0"/>
        </a:xfrm>
      </p:grpSpPr>
      <p:graphicFrame>
        <p:nvGraphicFramePr>
          <p:cNvPr id="96" name="Google Shape;96;p8"/>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97" name="Google Shape;97;p8"/>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8"/>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txBox="1">
            <a:spLocks noGrp="1"/>
          </p:cNvSpPr>
          <p:nvPr>
            <p:ph type="title"/>
          </p:nvPr>
        </p:nvSpPr>
        <p:spPr>
          <a:xfrm>
            <a:off x="805150" y="922496"/>
            <a:ext cx="4313100" cy="5727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300"/>
              <a:buNone/>
              <a:defRPr/>
            </a:lvl1pPr>
            <a:lvl2pPr lvl="1" rtl="0">
              <a:lnSpc>
                <a:spcPct val="100000"/>
              </a:lnSpc>
              <a:spcBef>
                <a:spcPts val="0"/>
              </a:spcBef>
              <a:spcAft>
                <a:spcPts val="0"/>
              </a:spcAft>
              <a:buSzPts val="2300"/>
              <a:buNone/>
              <a:defRPr/>
            </a:lvl2pPr>
            <a:lvl3pPr lvl="2" rtl="0">
              <a:lnSpc>
                <a:spcPct val="100000"/>
              </a:lnSpc>
              <a:spcBef>
                <a:spcPts val="0"/>
              </a:spcBef>
              <a:spcAft>
                <a:spcPts val="0"/>
              </a:spcAft>
              <a:buSzPts val="2300"/>
              <a:buNone/>
              <a:defRPr/>
            </a:lvl3pPr>
            <a:lvl4pPr lvl="3" rtl="0">
              <a:lnSpc>
                <a:spcPct val="100000"/>
              </a:lnSpc>
              <a:spcBef>
                <a:spcPts val="0"/>
              </a:spcBef>
              <a:spcAft>
                <a:spcPts val="0"/>
              </a:spcAft>
              <a:buSzPts val="2300"/>
              <a:buNone/>
              <a:defRPr/>
            </a:lvl4pPr>
            <a:lvl5pPr lvl="4" rtl="0">
              <a:lnSpc>
                <a:spcPct val="100000"/>
              </a:lnSpc>
              <a:spcBef>
                <a:spcPts val="0"/>
              </a:spcBef>
              <a:spcAft>
                <a:spcPts val="0"/>
              </a:spcAft>
              <a:buSzPts val="2300"/>
              <a:buNone/>
              <a:defRPr/>
            </a:lvl5pPr>
            <a:lvl6pPr lvl="5" rtl="0">
              <a:lnSpc>
                <a:spcPct val="100000"/>
              </a:lnSpc>
              <a:spcBef>
                <a:spcPts val="0"/>
              </a:spcBef>
              <a:spcAft>
                <a:spcPts val="0"/>
              </a:spcAft>
              <a:buSzPts val="2300"/>
              <a:buNone/>
              <a:defRPr/>
            </a:lvl6pPr>
            <a:lvl7pPr lvl="6" rtl="0">
              <a:lnSpc>
                <a:spcPct val="100000"/>
              </a:lnSpc>
              <a:spcBef>
                <a:spcPts val="0"/>
              </a:spcBef>
              <a:spcAft>
                <a:spcPts val="0"/>
              </a:spcAft>
              <a:buSzPts val="2300"/>
              <a:buNone/>
              <a:defRPr/>
            </a:lvl7pPr>
            <a:lvl8pPr lvl="7" rtl="0">
              <a:lnSpc>
                <a:spcPct val="100000"/>
              </a:lnSpc>
              <a:spcBef>
                <a:spcPts val="0"/>
              </a:spcBef>
              <a:spcAft>
                <a:spcPts val="0"/>
              </a:spcAft>
              <a:buSzPts val="2300"/>
              <a:buNone/>
              <a:defRPr/>
            </a:lvl8pPr>
            <a:lvl9pPr lvl="8" rtl="0">
              <a:lnSpc>
                <a:spcPct val="100000"/>
              </a:lnSpc>
              <a:spcBef>
                <a:spcPts val="0"/>
              </a:spcBef>
              <a:spcAft>
                <a:spcPts val="0"/>
              </a:spcAft>
              <a:buSzPts val="2300"/>
              <a:buNone/>
              <a:defRPr/>
            </a:lvl9pPr>
          </a:lstStyle>
          <a:p>
            <a:endParaRPr/>
          </a:p>
        </p:txBody>
      </p:sp>
      <p:sp>
        <p:nvSpPr>
          <p:cNvPr id="103" name="Google Shape;103;p8"/>
          <p:cNvSpPr txBox="1">
            <a:spLocks noGrp="1"/>
          </p:cNvSpPr>
          <p:nvPr>
            <p:ph type="body" idx="1"/>
          </p:nvPr>
        </p:nvSpPr>
        <p:spPr>
          <a:xfrm>
            <a:off x="810050" y="1707121"/>
            <a:ext cx="4313100" cy="25137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Font typeface="Nunito Light"/>
              <a:buChar char="●"/>
              <a:defRPr/>
            </a:lvl1pPr>
            <a:lvl2pPr marL="914400" lvl="1" indent="-304800" rtl="0">
              <a:lnSpc>
                <a:spcPct val="100000"/>
              </a:lnSpc>
              <a:spcBef>
                <a:spcPts val="0"/>
              </a:spcBef>
              <a:spcAft>
                <a:spcPts val="0"/>
              </a:spcAft>
              <a:buClr>
                <a:srgbClr val="E76A28"/>
              </a:buClr>
              <a:buSzPts val="1200"/>
              <a:buFont typeface="Nunito Light"/>
              <a:buChar char="○"/>
              <a:defRPr/>
            </a:lvl2pPr>
            <a:lvl3pPr marL="1371600" lvl="2" indent="-304800" rtl="0">
              <a:lnSpc>
                <a:spcPct val="100000"/>
              </a:lnSpc>
              <a:spcBef>
                <a:spcPts val="0"/>
              </a:spcBef>
              <a:spcAft>
                <a:spcPts val="0"/>
              </a:spcAft>
              <a:buClr>
                <a:srgbClr val="E76A28"/>
              </a:buClr>
              <a:buSzPts val="1200"/>
              <a:buFont typeface="Nunito Light"/>
              <a:buChar char="■"/>
              <a:defRPr/>
            </a:lvl3pPr>
            <a:lvl4pPr marL="1828800" lvl="3" indent="-304800" rtl="0">
              <a:lnSpc>
                <a:spcPct val="100000"/>
              </a:lnSpc>
              <a:spcBef>
                <a:spcPts val="0"/>
              </a:spcBef>
              <a:spcAft>
                <a:spcPts val="0"/>
              </a:spcAft>
              <a:buClr>
                <a:srgbClr val="E76A28"/>
              </a:buClr>
              <a:buSzPts val="1200"/>
              <a:buFont typeface="Nunito Light"/>
              <a:buChar char="●"/>
              <a:defRPr/>
            </a:lvl4pPr>
            <a:lvl5pPr marL="2286000" lvl="4" indent="-304800" rtl="0">
              <a:lnSpc>
                <a:spcPct val="100000"/>
              </a:lnSpc>
              <a:spcBef>
                <a:spcPts val="0"/>
              </a:spcBef>
              <a:spcAft>
                <a:spcPts val="0"/>
              </a:spcAft>
              <a:buClr>
                <a:srgbClr val="E76A28"/>
              </a:buClr>
              <a:buSzPts val="1200"/>
              <a:buFont typeface="Nunito Light"/>
              <a:buChar char="○"/>
              <a:defRPr/>
            </a:lvl5pPr>
            <a:lvl6pPr marL="2743200" lvl="5" indent="-304800" rtl="0">
              <a:lnSpc>
                <a:spcPct val="100000"/>
              </a:lnSpc>
              <a:spcBef>
                <a:spcPts val="0"/>
              </a:spcBef>
              <a:spcAft>
                <a:spcPts val="0"/>
              </a:spcAft>
              <a:buClr>
                <a:srgbClr val="999999"/>
              </a:buClr>
              <a:buSzPts val="1200"/>
              <a:buFont typeface="Nunito Light"/>
              <a:buChar char="■"/>
              <a:defRPr/>
            </a:lvl6pPr>
            <a:lvl7pPr marL="3200400" lvl="6" indent="-304800" rtl="0">
              <a:lnSpc>
                <a:spcPct val="100000"/>
              </a:lnSpc>
              <a:spcBef>
                <a:spcPts val="0"/>
              </a:spcBef>
              <a:spcAft>
                <a:spcPts val="0"/>
              </a:spcAft>
              <a:buClr>
                <a:srgbClr val="999999"/>
              </a:buClr>
              <a:buSzPts val="1200"/>
              <a:buFont typeface="Nunito Light"/>
              <a:buChar char="●"/>
              <a:defRPr/>
            </a:lvl7pPr>
            <a:lvl8pPr marL="3657600" lvl="7" indent="-304800" rtl="0">
              <a:lnSpc>
                <a:spcPct val="100000"/>
              </a:lnSpc>
              <a:spcBef>
                <a:spcPts val="0"/>
              </a:spcBef>
              <a:spcAft>
                <a:spcPts val="0"/>
              </a:spcAft>
              <a:buClr>
                <a:srgbClr val="999999"/>
              </a:buClr>
              <a:buSzPts val="1200"/>
              <a:buFont typeface="Nunito Light"/>
              <a:buChar char="○"/>
              <a:defRPr/>
            </a:lvl8pPr>
            <a:lvl9pPr marL="4114800" lvl="8" indent="-304800" rtl="0">
              <a:lnSpc>
                <a:spcPct val="100000"/>
              </a:lnSpc>
              <a:spcBef>
                <a:spcPts val="0"/>
              </a:spcBef>
              <a:spcAft>
                <a:spcPts val="0"/>
              </a:spcAft>
              <a:buClr>
                <a:srgbClr val="999999"/>
              </a:buClr>
              <a:buSzPts val="1200"/>
              <a:buFont typeface="Nunito Light"/>
              <a:buChar char="■"/>
              <a:defRPr/>
            </a:lvl9pPr>
          </a:lstStyle>
          <a:p>
            <a:endParaRPr/>
          </a:p>
        </p:txBody>
      </p:sp>
      <p:sp>
        <p:nvSpPr>
          <p:cNvPr id="104" name="Google Shape;104;p8"/>
          <p:cNvSpPr>
            <a:spLocks noGrp="1"/>
          </p:cNvSpPr>
          <p:nvPr>
            <p:ph type="pic" idx="2"/>
          </p:nvPr>
        </p:nvSpPr>
        <p:spPr>
          <a:xfrm>
            <a:off x="5359550" y="1194250"/>
            <a:ext cx="2979300" cy="2472000"/>
          </a:xfrm>
          <a:prstGeom prst="rect">
            <a:avLst/>
          </a:prstGeom>
          <a:noFill/>
          <a:ln w="19050" cap="flat" cmpd="sng">
            <a:solidFill>
              <a:schemeClr val="dk2"/>
            </a:solidFill>
            <a:prstDash val="solid"/>
            <a:round/>
            <a:headEnd type="none" w="sm" len="sm"/>
            <a:tailEnd type="none" w="sm" len="sm"/>
          </a:ln>
        </p:spPr>
      </p:sp>
    </p:spTree>
    <p:extLst>
      <p:ext uri="{BB962C8B-B14F-4D97-AF65-F5344CB8AC3E}">
        <p14:creationId xmlns:p14="http://schemas.microsoft.com/office/powerpoint/2010/main" val="114057613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05"/>
        <p:cNvGrpSpPr/>
        <p:nvPr/>
      </p:nvGrpSpPr>
      <p:grpSpPr>
        <a:xfrm>
          <a:off x="0" y="0"/>
          <a:ext cx="0" cy="0"/>
          <a:chOff x="0" y="0"/>
          <a:chExt cx="0" cy="0"/>
        </a:xfrm>
      </p:grpSpPr>
      <p:graphicFrame>
        <p:nvGraphicFramePr>
          <p:cNvPr id="106" name="Google Shape;106;p9"/>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107" name="Google Shape;107;p9"/>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txBox="1">
            <a:spLocks noGrp="1"/>
          </p:cNvSpPr>
          <p:nvPr>
            <p:ph type="title"/>
          </p:nvPr>
        </p:nvSpPr>
        <p:spPr>
          <a:xfrm>
            <a:off x="923075" y="1307100"/>
            <a:ext cx="7298400" cy="25293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extLst>
      <p:ext uri="{BB962C8B-B14F-4D97-AF65-F5344CB8AC3E}">
        <p14:creationId xmlns:p14="http://schemas.microsoft.com/office/powerpoint/2010/main" val="41245448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9"/>
        <p:cNvGrpSpPr/>
        <p:nvPr/>
      </p:nvGrpSpPr>
      <p:grpSpPr>
        <a:xfrm>
          <a:off x="0" y="0"/>
          <a:ext cx="0" cy="0"/>
          <a:chOff x="0" y="0"/>
          <a:chExt cx="0" cy="0"/>
        </a:xfrm>
      </p:grpSpPr>
      <p:graphicFrame>
        <p:nvGraphicFramePr>
          <p:cNvPr id="80" name="Google Shape;80;p7"/>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81" name="Google Shape;81;p7"/>
          <p:cNvGrpSpPr/>
          <p:nvPr/>
        </p:nvGrpSpPr>
        <p:grpSpPr>
          <a:xfrm>
            <a:off x="307016" y="275259"/>
            <a:ext cx="8585500" cy="4378100"/>
            <a:chOff x="307016" y="275259"/>
            <a:chExt cx="8585500" cy="4378100"/>
          </a:xfrm>
        </p:grpSpPr>
        <p:sp>
          <p:nvSpPr>
            <p:cNvPr id="82" name="Google Shape;82;p7"/>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7"/>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93" name="Google Shape;93;p7"/>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94" name="Google Shape;94;p7"/>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13"/>
        <p:cNvGrpSpPr/>
        <p:nvPr/>
      </p:nvGrpSpPr>
      <p:grpSpPr>
        <a:xfrm>
          <a:off x="0" y="0"/>
          <a:ext cx="0" cy="0"/>
          <a:chOff x="0" y="0"/>
          <a:chExt cx="0" cy="0"/>
        </a:xfrm>
      </p:grpSpPr>
      <p:graphicFrame>
        <p:nvGraphicFramePr>
          <p:cNvPr id="114" name="Google Shape;114;p10"/>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15" name="Google Shape;115;p10"/>
          <p:cNvGrpSpPr/>
          <p:nvPr/>
        </p:nvGrpSpPr>
        <p:grpSpPr>
          <a:xfrm>
            <a:off x="307016" y="275259"/>
            <a:ext cx="8585500" cy="4378100"/>
            <a:chOff x="307016" y="275259"/>
            <a:chExt cx="8585500" cy="4378100"/>
          </a:xfrm>
        </p:grpSpPr>
        <p:sp>
          <p:nvSpPr>
            <p:cNvPr id="116" name="Google Shape;116;p10"/>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0"/>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0"/>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0"/>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0"/>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10"/>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0"/>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0"/>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0"/>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0"/>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7" name="Google Shape;127;p10"/>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359268897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28"/>
        <p:cNvGrpSpPr/>
        <p:nvPr/>
      </p:nvGrpSpPr>
      <p:grpSpPr>
        <a:xfrm>
          <a:off x="0" y="0"/>
          <a:ext cx="0" cy="0"/>
          <a:chOff x="0" y="0"/>
          <a:chExt cx="0" cy="0"/>
        </a:xfrm>
      </p:grpSpPr>
      <p:sp>
        <p:nvSpPr>
          <p:cNvPr id="129" name="Google Shape;129;p11"/>
          <p:cNvSpPr>
            <a:spLocks noGrp="1"/>
          </p:cNvSpPr>
          <p:nvPr>
            <p:ph type="pic" idx="2"/>
          </p:nvPr>
        </p:nvSpPr>
        <p:spPr>
          <a:xfrm>
            <a:off x="0" y="0"/>
            <a:ext cx="9144000" cy="5143500"/>
          </a:xfrm>
          <a:prstGeom prst="rect">
            <a:avLst/>
          </a:prstGeom>
          <a:noFill/>
          <a:ln>
            <a:noFill/>
          </a:ln>
        </p:spPr>
      </p:sp>
      <p:sp>
        <p:nvSpPr>
          <p:cNvPr id="130" name="Google Shape;130;p11"/>
          <p:cNvSpPr txBox="1">
            <a:spLocks noGrp="1"/>
          </p:cNvSpPr>
          <p:nvPr>
            <p:ph type="title"/>
          </p:nvPr>
        </p:nvSpPr>
        <p:spPr>
          <a:xfrm>
            <a:off x="720000" y="3859100"/>
            <a:ext cx="7704000" cy="749400"/>
          </a:xfrm>
          <a:prstGeom prst="rect">
            <a:avLst/>
          </a:prstGeom>
          <a:solidFill>
            <a:schemeClr val="accent3"/>
          </a:solidFill>
        </p:spPr>
        <p:txBody>
          <a:bodyPr spcFirstLastPara="1" wrap="square" lIns="91425" tIns="91425" rIns="91425" bIns="91425" anchor="t" anchorCtr="0">
            <a:noAutofit/>
          </a:bodyPr>
          <a:lstStyle>
            <a:lvl1pPr lvl="0" algn="ctr" rtl="0">
              <a:spcBef>
                <a:spcPts val="0"/>
              </a:spcBef>
              <a:spcAft>
                <a:spcPts val="0"/>
              </a:spcAft>
              <a:buSzPts val="2300"/>
              <a:buNone/>
              <a:defRPr>
                <a:solidFill>
                  <a:schemeClr val="lt1"/>
                </a:solidFill>
              </a:defRPr>
            </a:lvl1pPr>
            <a:lvl2pPr lvl="1" algn="ctr" rtl="0">
              <a:spcBef>
                <a:spcPts val="0"/>
              </a:spcBef>
              <a:spcAft>
                <a:spcPts val="0"/>
              </a:spcAft>
              <a:buSzPts val="2300"/>
              <a:buNone/>
              <a:defRPr/>
            </a:lvl2pPr>
            <a:lvl3pPr lvl="2" algn="ctr" rtl="0">
              <a:spcBef>
                <a:spcPts val="0"/>
              </a:spcBef>
              <a:spcAft>
                <a:spcPts val="0"/>
              </a:spcAft>
              <a:buSzPts val="2300"/>
              <a:buNone/>
              <a:defRPr/>
            </a:lvl3pPr>
            <a:lvl4pPr lvl="3" algn="ctr" rtl="0">
              <a:spcBef>
                <a:spcPts val="0"/>
              </a:spcBef>
              <a:spcAft>
                <a:spcPts val="0"/>
              </a:spcAft>
              <a:buSzPts val="2300"/>
              <a:buNone/>
              <a:defRPr/>
            </a:lvl4pPr>
            <a:lvl5pPr lvl="4" algn="ctr" rtl="0">
              <a:spcBef>
                <a:spcPts val="0"/>
              </a:spcBef>
              <a:spcAft>
                <a:spcPts val="0"/>
              </a:spcAft>
              <a:buSzPts val="2300"/>
              <a:buNone/>
              <a:defRPr/>
            </a:lvl5pPr>
            <a:lvl6pPr lvl="5" algn="ctr" rtl="0">
              <a:spcBef>
                <a:spcPts val="0"/>
              </a:spcBef>
              <a:spcAft>
                <a:spcPts val="0"/>
              </a:spcAft>
              <a:buSzPts val="2300"/>
              <a:buNone/>
              <a:defRPr/>
            </a:lvl6pPr>
            <a:lvl7pPr lvl="6" algn="ctr" rtl="0">
              <a:spcBef>
                <a:spcPts val="0"/>
              </a:spcBef>
              <a:spcAft>
                <a:spcPts val="0"/>
              </a:spcAft>
              <a:buSzPts val="2300"/>
              <a:buNone/>
              <a:defRPr/>
            </a:lvl7pPr>
            <a:lvl8pPr lvl="7" algn="ctr" rtl="0">
              <a:spcBef>
                <a:spcPts val="0"/>
              </a:spcBef>
              <a:spcAft>
                <a:spcPts val="0"/>
              </a:spcAft>
              <a:buSzPts val="2300"/>
              <a:buNone/>
              <a:defRPr/>
            </a:lvl8pPr>
            <a:lvl9pPr lvl="8" algn="ctr" rtl="0">
              <a:spcBef>
                <a:spcPts val="0"/>
              </a:spcBef>
              <a:spcAft>
                <a:spcPts val="0"/>
              </a:spcAft>
              <a:buSzPts val="2300"/>
              <a:buNone/>
              <a:defRPr/>
            </a:lvl9pPr>
          </a:lstStyle>
          <a:p>
            <a:endParaRPr/>
          </a:p>
        </p:txBody>
      </p:sp>
    </p:spTree>
    <p:extLst>
      <p:ext uri="{BB962C8B-B14F-4D97-AF65-F5344CB8AC3E}">
        <p14:creationId xmlns:p14="http://schemas.microsoft.com/office/powerpoint/2010/main" val="15159779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31"/>
        <p:cNvGrpSpPr/>
        <p:nvPr/>
      </p:nvGrpSpPr>
      <p:grpSpPr>
        <a:xfrm>
          <a:off x="0" y="0"/>
          <a:ext cx="0" cy="0"/>
          <a:chOff x="0" y="0"/>
          <a:chExt cx="0" cy="0"/>
        </a:xfrm>
      </p:grpSpPr>
      <p:graphicFrame>
        <p:nvGraphicFramePr>
          <p:cNvPr id="132" name="Google Shape;132;p12"/>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33" name="Google Shape;133;p12"/>
          <p:cNvGrpSpPr/>
          <p:nvPr/>
        </p:nvGrpSpPr>
        <p:grpSpPr>
          <a:xfrm>
            <a:off x="307016" y="275259"/>
            <a:ext cx="8585500" cy="4378100"/>
            <a:chOff x="307016" y="275259"/>
            <a:chExt cx="8585500" cy="4378100"/>
          </a:xfrm>
        </p:grpSpPr>
        <p:sp>
          <p:nvSpPr>
            <p:cNvPr id="134" name="Google Shape;134;p12"/>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2"/>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2"/>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2"/>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2"/>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2"/>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2"/>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2"/>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2"/>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2"/>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2"/>
          <p:cNvSpPr txBox="1">
            <a:spLocks noGrp="1"/>
          </p:cNvSpPr>
          <p:nvPr>
            <p:ph type="title" hasCustomPrompt="1"/>
          </p:nvPr>
        </p:nvSpPr>
        <p:spPr>
          <a:xfrm>
            <a:off x="1284000" y="1366338"/>
            <a:ext cx="6576000" cy="15111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96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5" name="Google Shape;145;p12"/>
          <p:cNvSpPr txBox="1">
            <a:spLocks noGrp="1"/>
          </p:cNvSpPr>
          <p:nvPr>
            <p:ph type="subTitle" idx="1"/>
          </p:nvPr>
        </p:nvSpPr>
        <p:spPr>
          <a:xfrm>
            <a:off x="1284000" y="3063763"/>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extLst>
      <p:ext uri="{BB962C8B-B14F-4D97-AF65-F5344CB8AC3E}">
        <p14:creationId xmlns:p14="http://schemas.microsoft.com/office/powerpoint/2010/main" val="346670768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46"/>
        <p:cNvGrpSpPr/>
        <p:nvPr/>
      </p:nvGrpSpPr>
      <p:grpSpPr>
        <a:xfrm>
          <a:off x="0" y="0"/>
          <a:ext cx="0" cy="0"/>
          <a:chOff x="0" y="0"/>
          <a:chExt cx="0" cy="0"/>
        </a:xfrm>
      </p:grpSpPr>
    </p:spTree>
    <p:extLst>
      <p:ext uri="{BB962C8B-B14F-4D97-AF65-F5344CB8AC3E}">
        <p14:creationId xmlns:p14="http://schemas.microsoft.com/office/powerpoint/2010/main" val="134930583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47"/>
        <p:cNvGrpSpPr/>
        <p:nvPr/>
      </p:nvGrpSpPr>
      <p:grpSpPr>
        <a:xfrm>
          <a:off x="0" y="0"/>
          <a:ext cx="0" cy="0"/>
          <a:chOff x="0" y="0"/>
          <a:chExt cx="0" cy="0"/>
        </a:xfrm>
      </p:grpSpPr>
      <p:graphicFrame>
        <p:nvGraphicFramePr>
          <p:cNvPr id="148" name="Google Shape;148;p14"/>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49" name="Google Shape;149;p14"/>
          <p:cNvGrpSpPr/>
          <p:nvPr/>
        </p:nvGrpSpPr>
        <p:grpSpPr>
          <a:xfrm>
            <a:off x="307016" y="275259"/>
            <a:ext cx="8585500" cy="4378100"/>
            <a:chOff x="307016" y="275259"/>
            <a:chExt cx="8585500" cy="4378100"/>
          </a:xfrm>
        </p:grpSpPr>
        <p:sp>
          <p:nvSpPr>
            <p:cNvPr id="150" name="Google Shape;150;p14"/>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4"/>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14"/>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4"/>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4"/>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161" name="Google Shape;161;p14"/>
          <p:cNvSpPr txBox="1">
            <a:spLocks noGrp="1"/>
          </p:cNvSpPr>
          <p:nvPr>
            <p:ph type="title" idx="2" hasCustomPrompt="1"/>
          </p:nvPr>
        </p:nvSpPr>
        <p:spPr>
          <a:xfrm>
            <a:off x="1439651" y="1397125"/>
            <a:ext cx="17394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2" name="Google Shape;162;p14"/>
          <p:cNvSpPr txBox="1">
            <a:spLocks noGrp="1"/>
          </p:cNvSpPr>
          <p:nvPr>
            <p:ph type="title" idx="3" hasCustomPrompt="1"/>
          </p:nvPr>
        </p:nvSpPr>
        <p:spPr>
          <a:xfrm>
            <a:off x="1439651" y="2838125"/>
            <a:ext cx="17394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4"/>
          <p:cNvSpPr txBox="1">
            <a:spLocks noGrp="1"/>
          </p:cNvSpPr>
          <p:nvPr>
            <p:ph type="title" idx="4" hasCustomPrompt="1"/>
          </p:nvPr>
        </p:nvSpPr>
        <p:spPr>
          <a:xfrm>
            <a:off x="3742510" y="1397125"/>
            <a:ext cx="17394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4" name="Google Shape;164;p14"/>
          <p:cNvSpPr txBox="1">
            <a:spLocks noGrp="1"/>
          </p:cNvSpPr>
          <p:nvPr>
            <p:ph type="title" idx="5" hasCustomPrompt="1"/>
          </p:nvPr>
        </p:nvSpPr>
        <p:spPr>
          <a:xfrm>
            <a:off x="3742510" y="2838125"/>
            <a:ext cx="17394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5" name="Google Shape;165;p14"/>
          <p:cNvSpPr txBox="1">
            <a:spLocks noGrp="1"/>
          </p:cNvSpPr>
          <p:nvPr>
            <p:ph type="title" idx="6" hasCustomPrompt="1"/>
          </p:nvPr>
        </p:nvSpPr>
        <p:spPr>
          <a:xfrm>
            <a:off x="5965394" y="1397125"/>
            <a:ext cx="17382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6" name="Google Shape;166;p14"/>
          <p:cNvSpPr txBox="1">
            <a:spLocks noGrp="1"/>
          </p:cNvSpPr>
          <p:nvPr>
            <p:ph type="title" idx="7" hasCustomPrompt="1"/>
          </p:nvPr>
        </p:nvSpPr>
        <p:spPr>
          <a:xfrm>
            <a:off x="5965394" y="2838125"/>
            <a:ext cx="1738200" cy="4476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4"/>
          <p:cNvSpPr txBox="1">
            <a:spLocks noGrp="1"/>
          </p:cNvSpPr>
          <p:nvPr>
            <p:ph type="subTitle" idx="1"/>
          </p:nvPr>
        </p:nvSpPr>
        <p:spPr>
          <a:xfrm>
            <a:off x="1439651" y="1844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68" name="Google Shape;168;p14"/>
          <p:cNvSpPr txBox="1">
            <a:spLocks noGrp="1"/>
          </p:cNvSpPr>
          <p:nvPr>
            <p:ph type="subTitle" idx="8"/>
          </p:nvPr>
        </p:nvSpPr>
        <p:spPr>
          <a:xfrm>
            <a:off x="3742514" y="1844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69" name="Google Shape;169;p14"/>
          <p:cNvSpPr txBox="1">
            <a:spLocks noGrp="1"/>
          </p:cNvSpPr>
          <p:nvPr>
            <p:ph type="subTitle" idx="9"/>
          </p:nvPr>
        </p:nvSpPr>
        <p:spPr>
          <a:xfrm>
            <a:off x="5964949" y="1844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70" name="Google Shape;170;p14"/>
          <p:cNvSpPr txBox="1">
            <a:spLocks noGrp="1"/>
          </p:cNvSpPr>
          <p:nvPr>
            <p:ph type="subTitle" idx="13"/>
          </p:nvPr>
        </p:nvSpPr>
        <p:spPr>
          <a:xfrm>
            <a:off x="1439651" y="3285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71" name="Google Shape;171;p14"/>
          <p:cNvSpPr txBox="1">
            <a:spLocks noGrp="1"/>
          </p:cNvSpPr>
          <p:nvPr>
            <p:ph type="subTitle" idx="14"/>
          </p:nvPr>
        </p:nvSpPr>
        <p:spPr>
          <a:xfrm>
            <a:off x="3742514" y="3285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72" name="Google Shape;172;p14"/>
          <p:cNvSpPr txBox="1">
            <a:spLocks noGrp="1"/>
          </p:cNvSpPr>
          <p:nvPr>
            <p:ph type="subTitle" idx="15"/>
          </p:nvPr>
        </p:nvSpPr>
        <p:spPr>
          <a:xfrm>
            <a:off x="5964949" y="3285725"/>
            <a:ext cx="1739400" cy="665100"/>
          </a:xfrm>
          <a:prstGeom prst="rect">
            <a:avLst/>
          </a:prstGeom>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000"/>
              <a:buFont typeface="Raleway"/>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73" name="Google Shape;173;p14"/>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174" name="Google Shape;174;p14"/>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337171030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ext">
  <p:cSld name="Title and text">
    <p:bg>
      <p:bgPr>
        <a:gradFill>
          <a:gsLst>
            <a:gs pos="0">
              <a:schemeClr val="lt2"/>
            </a:gs>
            <a:gs pos="100000">
              <a:schemeClr val="accent4"/>
            </a:gs>
          </a:gsLst>
          <a:lin ang="5400700" scaled="0"/>
        </a:gradFill>
        <a:effectLst/>
      </p:bgPr>
    </p:bg>
    <p:spTree>
      <p:nvGrpSpPr>
        <p:cNvPr id="1" name="Shape 184"/>
        <p:cNvGrpSpPr/>
        <p:nvPr/>
      </p:nvGrpSpPr>
      <p:grpSpPr>
        <a:xfrm>
          <a:off x="0" y="0"/>
          <a:ext cx="0" cy="0"/>
          <a:chOff x="0" y="0"/>
          <a:chExt cx="0" cy="0"/>
        </a:xfrm>
      </p:grpSpPr>
      <p:graphicFrame>
        <p:nvGraphicFramePr>
          <p:cNvPr id="185" name="Google Shape;185;p16"/>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186" name="Google Shape;186;p16"/>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6"/>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6"/>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6"/>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6"/>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6"/>
          <p:cNvSpPr txBox="1">
            <a:spLocks noGrp="1"/>
          </p:cNvSpPr>
          <p:nvPr>
            <p:ph type="subTitle" idx="1"/>
          </p:nvPr>
        </p:nvSpPr>
        <p:spPr>
          <a:xfrm>
            <a:off x="6108500" y="1411700"/>
            <a:ext cx="2329800" cy="14166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92" name="Google Shape;192;p16"/>
          <p:cNvSpPr txBox="1">
            <a:spLocks noGrp="1"/>
          </p:cNvSpPr>
          <p:nvPr>
            <p:ph type="title"/>
          </p:nvPr>
        </p:nvSpPr>
        <p:spPr>
          <a:xfrm>
            <a:off x="6108500" y="566400"/>
            <a:ext cx="2329800" cy="8514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Tree>
    <p:extLst>
      <p:ext uri="{BB962C8B-B14F-4D97-AF65-F5344CB8AC3E}">
        <p14:creationId xmlns:p14="http://schemas.microsoft.com/office/powerpoint/2010/main" val="420085525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93"/>
        <p:cNvGrpSpPr/>
        <p:nvPr/>
      </p:nvGrpSpPr>
      <p:grpSpPr>
        <a:xfrm>
          <a:off x="0" y="0"/>
          <a:ext cx="0" cy="0"/>
          <a:chOff x="0" y="0"/>
          <a:chExt cx="0" cy="0"/>
        </a:xfrm>
      </p:grpSpPr>
      <p:graphicFrame>
        <p:nvGraphicFramePr>
          <p:cNvPr id="194" name="Google Shape;194;p17"/>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95" name="Google Shape;195;p17"/>
          <p:cNvGrpSpPr/>
          <p:nvPr/>
        </p:nvGrpSpPr>
        <p:grpSpPr>
          <a:xfrm>
            <a:off x="307016" y="275259"/>
            <a:ext cx="8585500" cy="4378100"/>
            <a:chOff x="307016" y="275259"/>
            <a:chExt cx="8585500" cy="4378100"/>
          </a:xfrm>
        </p:grpSpPr>
        <p:sp>
          <p:nvSpPr>
            <p:cNvPr id="196" name="Google Shape;196;p17"/>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7"/>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17"/>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7"/>
          <p:cNvSpPr txBox="1">
            <a:spLocks noGrp="1"/>
          </p:cNvSpPr>
          <p:nvPr>
            <p:ph type="subTitle" idx="1"/>
          </p:nvPr>
        </p:nvSpPr>
        <p:spPr>
          <a:xfrm>
            <a:off x="1290763" y="3215900"/>
            <a:ext cx="2907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7" name="Google Shape;207;p17"/>
          <p:cNvSpPr txBox="1">
            <a:spLocks noGrp="1"/>
          </p:cNvSpPr>
          <p:nvPr>
            <p:ph type="subTitle" idx="2"/>
          </p:nvPr>
        </p:nvSpPr>
        <p:spPr>
          <a:xfrm>
            <a:off x="4945638" y="3215900"/>
            <a:ext cx="2907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 name="Google Shape;208;p17"/>
          <p:cNvSpPr txBox="1">
            <a:spLocks noGrp="1"/>
          </p:cNvSpPr>
          <p:nvPr>
            <p:ph type="subTitle" idx="3"/>
          </p:nvPr>
        </p:nvSpPr>
        <p:spPr>
          <a:xfrm>
            <a:off x="1290763" y="375957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9" name="Google Shape;209;p17"/>
          <p:cNvSpPr txBox="1">
            <a:spLocks noGrp="1"/>
          </p:cNvSpPr>
          <p:nvPr>
            <p:ph type="subTitle" idx="4"/>
          </p:nvPr>
        </p:nvSpPr>
        <p:spPr>
          <a:xfrm>
            <a:off x="4945638" y="3759575"/>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0" name="Google Shape;21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Tree>
    <p:extLst>
      <p:ext uri="{BB962C8B-B14F-4D97-AF65-F5344CB8AC3E}">
        <p14:creationId xmlns:p14="http://schemas.microsoft.com/office/powerpoint/2010/main" val="32744184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11"/>
        <p:cNvGrpSpPr/>
        <p:nvPr/>
      </p:nvGrpSpPr>
      <p:grpSpPr>
        <a:xfrm>
          <a:off x="0" y="0"/>
          <a:ext cx="0" cy="0"/>
          <a:chOff x="0" y="0"/>
          <a:chExt cx="0" cy="0"/>
        </a:xfrm>
      </p:grpSpPr>
      <p:graphicFrame>
        <p:nvGraphicFramePr>
          <p:cNvPr id="212" name="Google Shape;212;p18"/>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213" name="Google Shape;213;p18"/>
          <p:cNvGrpSpPr/>
          <p:nvPr/>
        </p:nvGrpSpPr>
        <p:grpSpPr>
          <a:xfrm>
            <a:off x="307016" y="275259"/>
            <a:ext cx="8585500" cy="4378100"/>
            <a:chOff x="307016" y="275259"/>
            <a:chExt cx="8585500" cy="4378100"/>
          </a:xfrm>
        </p:grpSpPr>
        <p:sp>
          <p:nvSpPr>
            <p:cNvPr id="214" name="Google Shape;214;p18"/>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8"/>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8"/>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8"/>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18"/>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225" name="Google Shape;225;p18"/>
          <p:cNvSpPr txBox="1">
            <a:spLocks noGrp="1"/>
          </p:cNvSpPr>
          <p:nvPr>
            <p:ph type="subTitle" idx="1"/>
          </p:nvPr>
        </p:nvSpPr>
        <p:spPr>
          <a:xfrm>
            <a:off x="929050" y="1438275"/>
            <a:ext cx="2237100" cy="753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6" name="Google Shape;226;p18"/>
          <p:cNvSpPr txBox="1">
            <a:spLocks noGrp="1"/>
          </p:cNvSpPr>
          <p:nvPr>
            <p:ph type="subTitle" idx="2"/>
          </p:nvPr>
        </p:nvSpPr>
        <p:spPr>
          <a:xfrm>
            <a:off x="929050" y="2192175"/>
            <a:ext cx="2237100" cy="1774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18"/>
          <p:cNvSpPr txBox="1">
            <a:spLocks noGrp="1"/>
          </p:cNvSpPr>
          <p:nvPr>
            <p:ph type="subTitle" idx="3"/>
          </p:nvPr>
        </p:nvSpPr>
        <p:spPr>
          <a:xfrm>
            <a:off x="3453450" y="2192175"/>
            <a:ext cx="2237100" cy="1774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8" name="Google Shape;228;p18"/>
          <p:cNvSpPr txBox="1">
            <a:spLocks noGrp="1"/>
          </p:cNvSpPr>
          <p:nvPr>
            <p:ph type="subTitle" idx="4"/>
          </p:nvPr>
        </p:nvSpPr>
        <p:spPr>
          <a:xfrm>
            <a:off x="5977847" y="2192175"/>
            <a:ext cx="2237100" cy="1774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9" name="Google Shape;229;p18"/>
          <p:cNvSpPr txBox="1">
            <a:spLocks noGrp="1"/>
          </p:cNvSpPr>
          <p:nvPr>
            <p:ph type="subTitle" idx="5"/>
          </p:nvPr>
        </p:nvSpPr>
        <p:spPr>
          <a:xfrm>
            <a:off x="3453450" y="1438275"/>
            <a:ext cx="2237100" cy="753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0" name="Google Shape;230;p18"/>
          <p:cNvSpPr txBox="1">
            <a:spLocks noGrp="1"/>
          </p:cNvSpPr>
          <p:nvPr>
            <p:ph type="subTitle" idx="6"/>
          </p:nvPr>
        </p:nvSpPr>
        <p:spPr>
          <a:xfrm>
            <a:off x="5977850" y="1438275"/>
            <a:ext cx="2237100" cy="753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1" name="Google Shape;231;p18"/>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232" name="Google Shape;232;p18"/>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317423885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233"/>
        <p:cNvGrpSpPr/>
        <p:nvPr/>
      </p:nvGrpSpPr>
      <p:grpSpPr>
        <a:xfrm>
          <a:off x="0" y="0"/>
          <a:ext cx="0" cy="0"/>
          <a:chOff x="0" y="0"/>
          <a:chExt cx="0" cy="0"/>
        </a:xfrm>
      </p:grpSpPr>
      <p:graphicFrame>
        <p:nvGraphicFramePr>
          <p:cNvPr id="234" name="Google Shape;234;p19"/>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235" name="Google Shape;235;p19"/>
          <p:cNvGrpSpPr/>
          <p:nvPr/>
        </p:nvGrpSpPr>
        <p:grpSpPr>
          <a:xfrm>
            <a:off x="307016" y="275259"/>
            <a:ext cx="8585500" cy="4378100"/>
            <a:chOff x="307016" y="275259"/>
            <a:chExt cx="8585500" cy="4378100"/>
          </a:xfrm>
        </p:grpSpPr>
        <p:sp>
          <p:nvSpPr>
            <p:cNvPr id="236" name="Google Shape;236;p19"/>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9"/>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9"/>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9"/>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19"/>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247" name="Google Shape;247;p19"/>
          <p:cNvSpPr txBox="1">
            <a:spLocks noGrp="1"/>
          </p:cNvSpPr>
          <p:nvPr>
            <p:ph type="subTitle" idx="1"/>
          </p:nvPr>
        </p:nvSpPr>
        <p:spPr>
          <a:xfrm>
            <a:off x="2984125" y="1545400"/>
            <a:ext cx="4714200" cy="450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8" name="Google Shape;248;p19"/>
          <p:cNvSpPr txBox="1">
            <a:spLocks noGrp="1"/>
          </p:cNvSpPr>
          <p:nvPr>
            <p:ph type="subTitle" idx="2"/>
          </p:nvPr>
        </p:nvSpPr>
        <p:spPr>
          <a:xfrm>
            <a:off x="2984125" y="2761075"/>
            <a:ext cx="4714200" cy="450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9" name="Google Shape;249;p19"/>
          <p:cNvSpPr txBox="1">
            <a:spLocks noGrp="1"/>
          </p:cNvSpPr>
          <p:nvPr>
            <p:ph type="subTitle" idx="3"/>
          </p:nvPr>
        </p:nvSpPr>
        <p:spPr>
          <a:xfrm>
            <a:off x="2984125" y="3988247"/>
            <a:ext cx="4714200" cy="450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0" name="Google Shape;250;p19"/>
          <p:cNvSpPr txBox="1">
            <a:spLocks noGrp="1"/>
          </p:cNvSpPr>
          <p:nvPr>
            <p:ph type="subTitle" idx="4"/>
          </p:nvPr>
        </p:nvSpPr>
        <p:spPr>
          <a:xfrm>
            <a:off x="2984125" y="1135025"/>
            <a:ext cx="4714200" cy="45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1" name="Google Shape;251;p19"/>
          <p:cNvSpPr txBox="1">
            <a:spLocks noGrp="1"/>
          </p:cNvSpPr>
          <p:nvPr>
            <p:ph type="subTitle" idx="5"/>
          </p:nvPr>
        </p:nvSpPr>
        <p:spPr>
          <a:xfrm>
            <a:off x="2984125" y="2354730"/>
            <a:ext cx="4714200" cy="45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2" name="Google Shape;252;p19"/>
          <p:cNvSpPr txBox="1">
            <a:spLocks noGrp="1"/>
          </p:cNvSpPr>
          <p:nvPr>
            <p:ph type="subTitle" idx="6"/>
          </p:nvPr>
        </p:nvSpPr>
        <p:spPr>
          <a:xfrm>
            <a:off x="2984125" y="3574435"/>
            <a:ext cx="4714200" cy="45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53" name="Google Shape;253;p19"/>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254" name="Google Shape;254;p19"/>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160260480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255"/>
        <p:cNvGrpSpPr/>
        <p:nvPr/>
      </p:nvGrpSpPr>
      <p:grpSpPr>
        <a:xfrm>
          <a:off x="0" y="0"/>
          <a:ext cx="0" cy="0"/>
          <a:chOff x="0" y="0"/>
          <a:chExt cx="0" cy="0"/>
        </a:xfrm>
      </p:grpSpPr>
      <p:graphicFrame>
        <p:nvGraphicFramePr>
          <p:cNvPr id="256" name="Google Shape;256;p20"/>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257" name="Google Shape;257;p20"/>
          <p:cNvGrpSpPr/>
          <p:nvPr/>
        </p:nvGrpSpPr>
        <p:grpSpPr>
          <a:xfrm>
            <a:off x="307016" y="275259"/>
            <a:ext cx="8585500" cy="4378100"/>
            <a:chOff x="307016" y="275259"/>
            <a:chExt cx="8585500" cy="4378100"/>
          </a:xfrm>
        </p:grpSpPr>
        <p:sp>
          <p:nvSpPr>
            <p:cNvPr id="258" name="Google Shape;258;p20"/>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 name="Google Shape;263;p20"/>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0"/>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0"/>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269" name="Google Shape;269;p20"/>
          <p:cNvSpPr txBox="1">
            <a:spLocks noGrp="1"/>
          </p:cNvSpPr>
          <p:nvPr>
            <p:ph type="subTitle" idx="1"/>
          </p:nvPr>
        </p:nvSpPr>
        <p:spPr>
          <a:xfrm>
            <a:off x="790251" y="1230275"/>
            <a:ext cx="3687300" cy="47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0" name="Google Shape;270;p20"/>
          <p:cNvSpPr txBox="1">
            <a:spLocks noGrp="1"/>
          </p:cNvSpPr>
          <p:nvPr>
            <p:ph type="subTitle" idx="2"/>
          </p:nvPr>
        </p:nvSpPr>
        <p:spPr>
          <a:xfrm>
            <a:off x="790253" y="1709101"/>
            <a:ext cx="3687300" cy="936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1" name="Google Shape;271;p20"/>
          <p:cNvSpPr txBox="1">
            <a:spLocks noGrp="1"/>
          </p:cNvSpPr>
          <p:nvPr>
            <p:ph type="subTitle" idx="3"/>
          </p:nvPr>
        </p:nvSpPr>
        <p:spPr>
          <a:xfrm>
            <a:off x="4666449" y="1709101"/>
            <a:ext cx="3687300" cy="936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2" name="Google Shape;272;p20"/>
          <p:cNvSpPr txBox="1">
            <a:spLocks noGrp="1"/>
          </p:cNvSpPr>
          <p:nvPr>
            <p:ph type="subTitle" idx="4"/>
          </p:nvPr>
        </p:nvSpPr>
        <p:spPr>
          <a:xfrm>
            <a:off x="790253" y="3300930"/>
            <a:ext cx="3687300" cy="936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3" name="Google Shape;273;p20"/>
          <p:cNvSpPr txBox="1">
            <a:spLocks noGrp="1"/>
          </p:cNvSpPr>
          <p:nvPr>
            <p:ph type="subTitle" idx="5"/>
          </p:nvPr>
        </p:nvSpPr>
        <p:spPr>
          <a:xfrm>
            <a:off x="4666449" y="3300930"/>
            <a:ext cx="3687300" cy="936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4" name="Google Shape;274;p20"/>
          <p:cNvSpPr txBox="1">
            <a:spLocks noGrp="1"/>
          </p:cNvSpPr>
          <p:nvPr>
            <p:ph type="subTitle" idx="6"/>
          </p:nvPr>
        </p:nvSpPr>
        <p:spPr>
          <a:xfrm>
            <a:off x="790251" y="2822104"/>
            <a:ext cx="3687300" cy="47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5" name="Google Shape;275;p20"/>
          <p:cNvSpPr txBox="1">
            <a:spLocks noGrp="1"/>
          </p:cNvSpPr>
          <p:nvPr>
            <p:ph type="subTitle" idx="7"/>
          </p:nvPr>
        </p:nvSpPr>
        <p:spPr>
          <a:xfrm>
            <a:off x="4666446" y="1230275"/>
            <a:ext cx="3687300" cy="47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6" name="Google Shape;276;p20"/>
          <p:cNvSpPr txBox="1">
            <a:spLocks noGrp="1"/>
          </p:cNvSpPr>
          <p:nvPr>
            <p:ph type="subTitle" idx="8"/>
          </p:nvPr>
        </p:nvSpPr>
        <p:spPr>
          <a:xfrm>
            <a:off x="4666446" y="2822104"/>
            <a:ext cx="3687300" cy="47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7" name="Google Shape;277;p20"/>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278" name="Google Shape;278;p20"/>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348167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5"/>
        <p:cNvGrpSpPr/>
        <p:nvPr/>
      </p:nvGrpSpPr>
      <p:grpSpPr>
        <a:xfrm>
          <a:off x="0" y="0"/>
          <a:ext cx="0" cy="0"/>
          <a:chOff x="0" y="0"/>
          <a:chExt cx="0" cy="0"/>
        </a:xfrm>
      </p:grpSpPr>
      <p:graphicFrame>
        <p:nvGraphicFramePr>
          <p:cNvPr id="96" name="Google Shape;96;p8"/>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97" name="Google Shape;97;p8"/>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8"/>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txBox="1">
            <a:spLocks noGrp="1"/>
          </p:cNvSpPr>
          <p:nvPr>
            <p:ph type="title"/>
          </p:nvPr>
        </p:nvSpPr>
        <p:spPr>
          <a:xfrm>
            <a:off x="805150" y="922496"/>
            <a:ext cx="4313100" cy="5727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300"/>
              <a:buNone/>
              <a:defRPr/>
            </a:lvl1pPr>
            <a:lvl2pPr lvl="1" rtl="0">
              <a:lnSpc>
                <a:spcPct val="100000"/>
              </a:lnSpc>
              <a:spcBef>
                <a:spcPts val="0"/>
              </a:spcBef>
              <a:spcAft>
                <a:spcPts val="0"/>
              </a:spcAft>
              <a:buSzPts val="2300"/>
              <a:buNone/>
              <a:defRPr/>
            </a:lvl2pPr>
            <a:lvl3pPr lvl="2" rtl="0">
              <a:lnSpc>
                <a:spcPct val="100000"/>
              </a:lnSpc>
              <a:spcBef>
                <a:spcPts val="0"/>
              </a:spcBef>
              <a:spcAft>
                <a:spcPts val="0"/>
              </a:spcAft>
              <a:buSzPts val="2300"/>
              <a:buNone/>
              <a:defRPr/>
            </a:lvl3pPr>
            <a:lvl4pPr lvl="3" rtl="0">
              <a:lnSpc>
                <a:spcPct val="100000"/>
              </a:lnSpc>
              <a:spcBef>
                <a:spcPts val="0"/>
              </a:spcBef>
              <a:spcAft>
                <a:spcPts val="0"/>
              </a:spcAft>
              <a:buSzPts val="2300"/>
              <a:buNone/>
              <a:defRPr/>
            </a:lvl4pPr>
            <a:lvl5pPr lvl="4" rtl="0">
              <a:lnSpc>
                <a:spcPct val="100000"/>
              </a:lnSpc>
              <a:spcBef>
                <a:spcPts val="0"/>
              </a:spcBef>
              <a:spcAft>
                <a:spcPts val="0"/>
              </a:spcAft>
              <a:buSzPts val="2300"/>
              <a:buNone/>
              <a:defRPr/>
            </a:lvl5pPr>
            <a:lvl6pPr lvl="5" rtl="0">
              <a:lnSpc>
                <a:spcPct val="100000"/>
              </a:lnSpc>
              <a:spcBef>
                <a:spcPts val="0"/>
              </a:spcBef>
              <a:spcAft>
                <a:spcPts val="0"/>
              </a:spcAft>
              <a:buSzPts val="2300"/>
              <a:buNone/>
              <a:defRPr/>
            </a:lvl6pPr>
            <a:lvl7pPr lvl="6" rtl="0">
              <a:lnSpc>
                <a:spcPct val="100000"/>
              </a:lnSpc>
              <a:spcBef>
                <a:spcPts val="0"/>
              </a:spcBef>
              <a:spcAft>
                <a:spcPts val="0"/>
              </a:spcAft>
              <a:buSzPts val="2300"/>
              <a:buNone/>
              <a:defRPr/>
            </a:lvl7pPr>
            <a:lvl8pPr lvl="7" rtl="0">
              <a:lnSpc>
                <a:spcPct val="100000"/>
              </a:lnSpc>
              <a:spcBef>
                <a:spcPts val="0"/>
              </a:spcBef>
              <a:spcAft>
                <a:spcPts val="0"/>
              </a:spcAft>
              <a:buSzPts val="2300"/>
              <a:buNone/>
              <a:defRPr/>
            </a:lvl8pPr>
            <a:lvl9pPr lvl="8" rtl="0">
              <a:lnSpc>
                <a:spcPct val="100000"/>
              </a:lnSpc>
              <a:spcBef>
                <a:spcPts val="0"/>
              </a:spcBef>
              <a:spcAft>
                <a:spcPts val="0"/>
              </a:spcAft>
              <a:buSzPts val="2300"/>
              <a:buNone/>
              <a:defRPr/>
            </a:lvl9pPr>
          </a:lstStyle>
          <a:p>
            <a:endParaRPr/>
          </a:p>
        </p:txBody>
      </p:sp>
      <p:sp>
        <p:nvSpPr>
          <p:cNvPr id="103" name="Google Shape;103;p8"/>
          <p:cNvSpPr txBox="1">
            <a:spLocks noGrp="1"/>
          </p:cNvSpPr>
          <p:nvPr>
            <p:ph type="body" idx="1"/>
          </p:nvPr>
        </p:nvSpPr>
        <p:spPr>
          <a:xfrm>
            <a:off x="810050" y="1707121"/>
            <a:ext cx="4313100" cy="25137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Font typeface="Nunito Light"/>
              <a:buChar char="●"/>
              <a:defRPr/>
            </a:lvl1pPr>
            <a:lvl2pPr marL="914400" lvl="1" indent="-304800" rtl="0">
              <a:lnSpc>
                <a:spcPct val="100000"/>
              </a:lnSpc>
              <a:spcBef>
                <a:spcPts val="0"/>
              </a:spcBef>
              <a:spcAft>
                <a:spcPts val="0"/>
              </a:spcAft>
              <a:buClr>
                <a:srgbClr val="E76A28"/>
              </a:buClr>
              <a:buSzPts val="1200"/>
              <a:buFont typeface="Nunito Light"/>
              <a:buChar char="○"/>
              <a:defRPr/>
            </a:lvl2pPr>
            <a:lvl3pPr marL="1371600" lvl="2" indent="-304800" rtl="0">
              <a:lnSpc>
                <a:spcPct val="100000"/>
              </a:lnSpc>
              <a:spcBef>
                <a:spcPts val="0"/>
              </a:spcBef>
              <a:spcAft>
                <a:spcPts val="0"/>
              </a:spcAft>
              <a:buClr>
                <a:srgbClr val="E76A28"/>
              </a:buClr>
              <a:buSzPts val="1200"/>
              <a:buFont typeface="Nunito Light"/>
              <a:buChar char="■"/>
              <a:defRPr/>
            </a:lvl3pPr>
            <a:lvl4pPr marL="1828800" lvl="3" indent="-304800" rtl="0">
              <a:lnSpc>
                <a:spcPct val="100000"/>
              </a:lnSpc>
              <a:spcBef>
                <a:spcPts val="0"/>
              </a:spcBef>
              <a:spcAft>
                <a:spcPts val="0"/>
              </a:spcAft>
              <a:buClr>
                <a:srgbClr val="E76A28"/>
              </a:buClr>
              <a:buSzPts val="1200"/>
              <a:buFont typeface="Nunito Light"/>
              <a:buChar char="●"/>
              <a:defRPr/>
            </a:lvl4pPr>
            <a:lvl5pPr marL="2286000" lvl="4" indent="-304800" rtl="0">
              <a:lnSpc>
                <a:spcPct val="100000"/>
              </a:lnSpc>
              <a:spcBef>
                <a:spcPts val="0"/>
              </a:spcBef>
              <a:spcAft>
                <a:spcPts val="0"/>
              </a:spcAft>
              <a:buClr>
                <a:srgbClr val="E76A28"/>
              </a:buClr>
              <a:buSzPts val="1200"/>
              <a:buFont typeface="Nunito Light"/>
              <a:buChar char="○"/>
              <a:defRPr/>
            </a:lvl5pPr>
            <a:lvl6pPr marL="2743200" lvl="5" indent="-304800" rtl="0">
              <a:lnSpc>
                <a:spcPct val="100000"/>
              </a:lnSpc>
              <a:spcBef>
                <a:spcPts val="0"/>
              </a:spcBef>
              <a:spcAft>
                <a:spcPts val="0"/>
              </a:spcAft>
              <a:buClr>
                <a:srgbClr val="999999"/>
              </a:buClr>
              <a:buSzPts val="1200"/>
              <a:buFont typeface="Nunito Light"/>
              <a:buChar char="■"/>
              <a:defRPr/>
            </a:lvl6pPr>
            <a:lvl7pPr marL="3200400" lvl="6" indent="-304800" rtl="0">
              <a:lnSpc>
                <a:spcPct val="100000"/>
              </a:lnSpc>
              <a:spcBef>
                <a:spcPts val="0"/>
              </a:spcBef>
              <a:spcAft>
                <a:spcPts val="0"/>
              </a:spcAft>
              <a:buClr>
                <a:srgbClr val="999999"/>
              </a:buClr>
              <a:buSzPts val="1200"/>
              <a:buFont typeface="Nunito Light"/>
              <a:buChar char="●"/>
              <a:defRPr/>
            </a:lvl7pPr>
            <a:lvl8pPr marL="3657600" lvl="7" indent="-304800" rtl="0">
              <a:lnSpc>
                <a:spcPct val="100000"/>
              </a:lnSpc>
              <a:spcBef>
                <a:spcPts val="0"/>
              </a:spcBef>
              <a:spcAft>
                <a:spcPts val="0"/>
              </a:spcAft>
              <a:buClr>
                <a:srgbClr val="999999"/>
              </a:buClr>
              <a:buSzPts val="1200"/>
              <a:buFont typeface="Nunito Light"/>
              <a:buChar char="○"/>
              <a:defRPr/>
            </a:lvl8pPr>
            <a:lvl9pPr marL="4114800" lvl="8" indent="-304800" rtl="0">
              <a:lnSpc>
                <a:spcPct val="100000"/>
              </a:lnSpc>
              <a:spcBef>
                <a:spcPts val="0"/>
              </a:spcBef>
              <a:spcAft>
                <a:spcPts val="0"/>
              </a:spcAft>
              <a:buClr>
                <a:srgbClr val="999999"/>
              </a:buClr>
              <a:buSzPts val="1200"/>
              <a:buFont typeface="Nunito Light"/>
              <a:buChar char="■"/>
              <a:defRPr/>
            </a:lvl9pPr>
          </a:lstStyle>
          <a:p>
            <a:endParaRPr/>
          </a:p>
        </p:txBody>
      </p:sp>
      <p:sp>
        <p:nvSpPr>
          <p:cNvPr id="104" name="Google Shape;104;p8"/>
          <p:cNvSpPr>
            <a:spLocks noGrp="1"/>
          </p:cNvSpPr>
          <p:nvPr>
            <p:ph type="pic" idx="2"/>
          </p:nvPr>
        </p:nvSpPr>
        <p:spPr>
          <a:xfrm>
            <a:off x="5359550" y="1194250"/>
            <a:ext cx="2979300" cy="2472000"/>
          </a:xfrm>
          <a:prstGeom prst="rect">
            <a:avLst/>
          </a:prstGeom>
          <a:noFill/>
          <a:ln w="19050" cap="flat" cmpd="sng">
            <a:solidFill>
              <a:schemeClr val="dk2"/>
            </a:solidFill>
            <a:prstDash val="solid"/>
            <a:round/>
            <a:headEnd type="none" w="sm" len="sm"/>
            <a:tailEnd type="none" w="sm" len="sm"/>
          </a:ln>
        </p:spPr>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79"/>
        <p:cNvGrpSpPr/>
        <p:nvPr/>
      </p:nvGrpSpPr>
      <p:grpSpPr>
        <a:xfrm>
          <a:off x="0" y="0"/>
          <a:ext cx="0" cy="0"/>
          <a:chOff x="0" y="0"/>
          <a:chExt cx="0" cy="0"/>
        </a:xfrm>
      </p:grpSpPr>
      <p:graphicFrame>
        <p:nvGraphicFramePr>
          <p:cNvPr id="280" name="Google Shape;280;p21"/>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281" name="Google Shape;281;p21"/>
          <p:cNvGrpSpPr/>
          <p:nvPr/>
        </p:nvGrpSpPr>
        <p:grpSpPr>
          <a:xfrm>
            <a:off x="307016" y="275259"/>
            <a:ext cx="8585500" cy="4378100"/>
            <a:chOff x="307016" y="275259"/>
            <a:chExt cx="8585500" cy="4378100"/>
          </a:xfrm>
        </p:grpSpPr>
        <p:sp>
          <p:nvSpPr>
            <p:cNvPr id="282" name="Google Shape;282;p21"/>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1"/>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1"/>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1"/>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1"/>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21"/>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1"/>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1"/>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1"/>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1"/>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293" name="Google Shape;293;p21"/>
          <p:cNvSpPr txBox="1">
            <a:spLocks noGrp="1"/>
          </p:cNvSpPr>
          <p:nvPr>
            <p:ph type="subTitle" idx="1"/>
          </p:nvPr>
        </p:nvSpPr>
        <p:spPr>
          <a:xfrm>
            <a:off x="736594" y="1659113"/>
            <a:ext cx="24996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4" name="Google Shape;294;p21"/>
          <p:cNvSpPr txBox="1">
            <a:spLocks noGrp="1"/>
          </p:cNvSpPr>
          <p:nvPr>
            <p:ph type="subTitle" idx="2"/>
          </p:nvPr>
        </p:nvSpPr>
        <p:spPr>
          <a:xfrm>
            <a:off x="3322364" y="1659113"/>
            <a:ext cx="24996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5" name="Google Shape;295;p21"/>
          <p:cNvSpPr txBox="1">
            <a:spLocks noGrp="1"/>
          </p:cNvSpPr>
          <p:nvPr>
            <p:ph type="subTitle" idx="3"/>
          </p:nvPr>
        </p:nvSpPr>
        <p:spPr>
          <a:xfrm>
            <a:off x="5914418" y="1659113"/>
            <a:ext cx="24945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6" name="Google Shape;296;p21"/>
          <p:cNvSpPr txBox="1">
            <a:spLocks noGrp="1"/>
          </p:cNvSpPr>
          <p:nvPr>
            <p:ph type="subTitle" idx="4"/>
          </p:nvPr>
        </p:nvSpPr>
        <p:spPr>
          <a:xfrm>
            <a:off x="736467" y="3284300"/>
            <a:ext cx="24996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7" name="Google Shape;297;p21"/>
          <p:cNvSpPr txBox="1">
            <a:spLocks noGrp="1"/>
          </p:cNvSpPr>
          <p:nvPr>
            <p:ph type="subTitle" idx="5"/>
          </p:nvPr>
        </p:nvSpPr>
        <p:spPr>
          <a:xfrm>
            <a:off x="3322364" y="3284300"/>
            <a:ext cx="24996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8" name="Google Shape;298;p21"/>
          <p:cNvSpPr txBox="1">
            <a:spLocks noGrp="1"/>
          </p:cNvSpPr>
          <p:nvPr>
            <p:ph type="subTitle" idx="6"/>
          </p:nvPr>
        </p:nvSpPr>
        <p:spPr>
          <a:xfrm>
            <a:off x="5914418" y="3284300"/>
            <a:ext cx="24945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9" name="Google Shape;299;p21"/>
          <p:cNvSpPr txBox="1">
            <a:spLocks noGrp="1"/>
          </p:cNvSpPr>
          <p:nvPr>
            <p:ph type="subTitle" idx="7"/>
          </p:nvPr>
        </p:nvSpPr>
        <p:spPr>
          <a:xfrm>
            <a:off x="731250" y="1017725"/>
            <a:ext cx="2499600" cy="703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0" name="Google Shape;300;p21"/>
          <p:cNvSpPr txBox="1">
            <a:spLocks noGrp="1"/>
          </p:cNvSpPr>
          <p:nvPr>
            <p:ph type="subTitle" idx="8"/>
          </p:nvPr>
        </p:nvSpPr>
        <p:spPr>
          <a:xfrm>
            <a:off x="3322364" y="1239675"/>
            <a:ext cx="24996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1" name="Google Shape;301;p21"/>
          <p:cNvSpPr txBox="1">
            <a:spLocks noGrp="1"/>
          </p:cNvSpPr>
          <p:nvPr>
            <p:ph type="subTitle" idx="9"/>
          </p:nvPr>
        </p:nvSpPr>
        <p:spPr>
          <a:xfrm>
            <a:off x="5914418" y="1239675"/>
            <a:ext cx="24945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2" name="Google Shape;302;p21"/>
          <p:cNvSpPr txBox="1">
            <a:spLocks noGrp="1"/>
          </p:cNvSpPr>
          <p:nvPr>
            <p:ph type="subTitle" idx="13"/>
          </p:nvPr>
        </p:nvSpPr>
        <p:spPr>
          <a:xfrm>
            <a:off x="731599" y="2878712"/>
            <a:ext cx="24996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3" name="Google Shape;303;p21"/>
          <p:cNvSpPr txBox="1">
            <a:spLocks noGrp="1"/>
          </p:cNvSpPr>
          <p:nvPr>
            <p:ph type="subTitle" idx="14"/>
          </p:nvPr>
        </p:nvSpPr>
        <p:spPr>
          <a:xfrm>
            <a:off x="3322364" y="2878712"/>
            <a:ext cx="24996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4" name="Google Shape;304;p21"/>
          <p:cNvSpPr txBox="1">
            <a:spLocks noGrp="1"/>
          </p:cNvSpPr>
          <p:nvPr>
            <p:ph type="subTitle" idx="15"/>
          </p:nvPr>
        </p:nvSpPr>
        <p:spPr>
          <a:xfrm>
            <a:off x="5911868" y="2878712"/>
            <a:ext cx="2499600" cy="481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Unbounded"/>
                <a:ea typeface="Unbounded"/>
                <a:cs typeface="Unbounded"/>
                <a:sym typeface="Unbounde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5" name="Google Shape;305;p21"/>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306" name="Google Shape;306;p21"/>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152130453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Numbers and text">
  <p:cSld name="Numbers and text">
    <p:bg>
      <p:bgPr>
        <a:gradFill>
          <a:gsLst>
            <a:gs pos="0">
              <a:schemeClr val="lt2"/>
            </a:gs>
            <a:gs pos="100000">
              <a:schemeClr val="accent4"/>
            </a:gs>
          </a:gsLst>
          <a:lin ang="5400700" scaled="0"/>
        </a:gradFill>
        <a:effectLst/>
      </p:bgPr>
    </p:bg>
    <p:spTree>
      <p:nvGrpSpPr>
        <p:cNvPr id="1" name="Shape 307"/>
        <p:cNvGrpSpPr/>
        <p:nvPr/>
      </p:nvGrpSpPr>
      <p:grpSpPr>
        <a:xfrm>
          <a:off x="0" y="0"/>
          <a:ext cx="0" cy="0"/>
          <a:chOff x="0" y="0"/>
          <a:chExt cx="0" cy="0"/>
        </a:xfrm>
      </p:grpSpPr>
      <p:graphicFrame>
        <p:nvGraphicFramePr>
          <p:cNvPr id="308" name="Google Shape;308;p22"/>
          <p:cNvGraphicFramePr/>
          <p:nvPr/>
        </p:nvGraphicFramePr>
        <p:xfrm>
          <a:off x="-104925" y="-95300"/>
          <a:ext cx="9353850" cy="536325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09" name="Google Shape;309;p22"/>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txBox="1">
            <a:spLocks noGrp="1"/>
          </p:cNvSpPr>
          <p:nvPr>
            <p:ph type="title" hasCustomPrompt="1"/>
          </p:nvPr>
        </p:nvSpPr>
        <p:spPr>
          <a:xfrm>
            <a:off x="2286151" y="535000"/>
            <a:ext cx="4571700"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5" name="Google Shape;315;p22"/>
          <p:cNvSpPr txBox="1">
            <a:spLocks noGrp="1"/>
          </p:cNvSpPr>
          <p:nvPr>
            <p:ph type="subTitle" idx="1"/>
          </p:nvPr>
        </p:nvSpPr>
        <p:spPr>
          <a:xfrm>
            <a:off x="2286126" y="1315000"/>
            <a:ext cx="4571700"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6" name="Google Shape;316;p22"/>
          <p:cNvSpPr txBox="1">
            <a:spLocks noGrp="1"/>
          </p:cNvSpPr>
          <p:nvPr>
            <p:ph type="title" idx="2" hasCustomPrompt="1"/>
          </p:nvPr>
        </p:nvSpPr>
        <p:spPr>
          <a:xfrm>
            <a:off x="2286151" y="1884480"/>
            <a:ext cx="4571700"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7" name="Google Shape;317;p22"/>
          <p:cNvSpPr txBox="1">
            <a:spLocks noGrp="1"/>
          </p:cNvSpPr>
          <p:nvPr>
            <p:ph type="subTitle" idx="3"/>
          </p:nvPr>
        </p:nvSpPr>
        <p:spPr>
          <a:xfrm>
            <a:off x="2286174" y="2659875"/>
            <a:ext cx="4571700"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8" name="Google Shape;318;p22"/>
          <p:cNvSpPr txBox="1">
            <a:spLocks noGrp="1"/>
          </p:cNvSpPr>
          <p:nvPr>
            <p:ph type="title" idx="4" hasCustomPrompt="1"/>
          </p:nvPr>
        </p:nvSpPr>
        <p:spPr>
          <a:xfrm>
            <a:off x="2286151" y="3229352"/>
            <a:ext cx="4571700"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200"/>
              <a:buNone/>
              <a:defRPr sz="4000">
                <a:solidFill>
                  <a:schemeClr val="accent6"/>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9" name="Google Shape;319;p22"/>
          <p:cNvSpPr txBox="1">
            <a:spLocks noGrp="1"/>
          </p:cNvSpPr>
          <p:nvPr>
            <p:ph type="subTitle" idx="5"/>
          </p:nvPr>
        </p:nvSpPr>
        <p:spPr>
          <a:xfrm>
            <a:off x="2286174" y="4008400"/>
            <a:ext cx="4571700"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6682663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hanks">
  <p:cSld name="Thanks">
    <p:bg>
      <p:bgPr>
        <a:gradFill>
          <a:gsLst>
            <a:gs pos="0">
              <a:schemeClr val="lt2"/>
            </a:gs>
            <a:gs pos="100000">
              <a:schemeClr val="accent4"/>
            </a:gs>
          </a:gsLst>
          <a:lin ang="5400700" scaled="0"/>
        </a:gradFill>
        <a:effectLst/>
      </p:bgPr>
    </p:bg>
    <p:spTree>
      <p:nvGrpSpPr>
        <p:cNvPr id="1" name="Shape 320"/>
        <p:cNvGrpSpPr/>
        <p:nvPr/>
      </p:nvGrpSpPr>
      <p:grpSpPr>
        <a:xfrm>
          <a:off x="0" y="0"/>
          <a:ext cx="0" cy="0"/>
          <a:chOff x="0" y="0"/>
          <a:chExt cx="0" cy="0"/>
        </a:xfrm>
      </p:grpSpPr>
      <p:graphicFrame>
        <p:nvGraphicFramePr>
          <p:cNvPr id="321" name="Google Shape;321;p23"/>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22" name="Google Shape;322;p23"/>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3"/>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3"/>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3"/>
          <p:cNvSpPr txBox="1">
            <a:spLocks noGrp="1"/>
          </p:cNvSpPr>
          <p:nvPr>
            <p:ph type="ctrTitle"/>
          </p:nvPr>
        </p:nvSpPr>
        <p:spPr>
          <a:xfrm>
            <a:off x="2309700" y="872350"/>
            <a:ext cx="4524600" cy="10563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28" name="Google Shape;328;p23"/>
          <p:cNvSpPr txBox="1">
            <a:spLocks noGrp="1"/>
          </p:cNvSpPr>
          <p:nvPr>
            <p:ph type="subTitle" idx="1"/>
          </p:nvPr>
        </p:nvSpPr>
        <p:spPr>
          <a:xfrm>
            <a:off x="2309700" y="1928650"/>
            <a:ext cx="4524600" cy="11703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29" name="Google Shape;329;p23"/>
          <p:cNvSpPr txBox="1"/>
          <p:nvPr/>
        </p:nvSpPr>
        <p:spPr>
          <a:xfrm>
            <a:off x="2382325" y="37158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including icons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endParaRPr sz="1000" b="1">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174624684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330"/>
        <p:cNvGrpSpPr/>
        <p:nvPr/>
      </p:nvGrpSpPr>
      <p:grpSpPr>
        <a:xfrm>
          <a:off x="0" y="0"/>
          <a:ext cx="0" cy="0"/>
          <a:chOff x="0" y="0"/>
          <a:chExt cx="0" cy="0"/>
        </a:xfrm>
      </p:grpSpPr>
      <p:graphicFrame>
        <p:nvGraphicFramePr>
          <p:cNvPr id="331" name="Google Shape;331;p24"/>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332" name="Google Shape;332;p24"/>
          <p:cNvGrpSpPr/>
          <p:nvPr/>
        </p:nvGrpSpPr>
        <p:grpSpPr>
          <a:xfrm>
            <a:off x="307016" y="275259"/>
            <a:ext cx="8585500" cy="4378100"/>
            <a:chOff x="307016" y="275259"/>
            <a:chExt cx="8585500" cy="4378100"/>
          </a:xfrm>
        </p:grpSpPr>
        <p:sp>
          <p:nvSpPr>
            <p:cNvPr id="333" name="Google Shape;333;p24"/>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24"/>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4"/>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4"/>
          <p:cNvSpPr txBox="1">
            <a:spLocks noGrp="1"/>
          </p:cNvSpPr>
          <p:nvPr>
            <p:ph type="title"/>
          </p:nvPr>
        </p:nvSpPr>
        <p:spPr>
          <a:xfrm>
            <a:off x="720000" y="445025"/>
            <a:ext cx="7704000" cy="572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344" name="Google Shape;344;p24"/>
          <p:cNvSpPr txBox="1">
            <a:spLocks noGrp="1"/>
          </p:cNvSpPr>
          <p:nvPr>
            <p:ph type="subTitle" idx="1"/>
          </p:nvPr>
        </p:nvSpPr>
        <p:spPr>
          <a:xfrm>
            <a:off x="713225" y="1342675"/>
            <a:ext cx="7561200" cy="171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Char char="●"/>
              <a:defRPr b="0"/>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345" name="Google Shape;345;p24"/>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346" name="Google Shape;346;p24"/>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41689173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347"/>
        <p:cNvGrpSpPr/>
        <p:nvPr/>
      </p:nvGrpSpPr>
      <p:grpSpPr>
        <a:xfrm>
          <a:off x="0" y="0"/>
          <a:ext cx="0" cy="0"/>
          <a:chOff x="0" y="0"/>
          <a:chExt cx="0" cy="0"/>
        </a:xfrm>
      </p:grpSpPr>
      <p:graphicFrame>
        <p:nvGraphicFramePr>
          <p:cNvPr id="348" name="Google Shape;348;p25"/>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349" name="Google Shape;349;p25"/>
          <p:cNvGrpSpPr/>
          <p:nvPr/>
        </p:nvGrpSpPr>
        <p:grpSpPr>
          <a:xfrm>
            <a:off x="307016" y="275259"/>
            <a:ext cx="8585500" cy="4378100"/>
            <a:chOff x="307016" y="275259"/>
            <a:chExt cx="8585500" cy="4378100"/>
          </a:xfrm>
        </p:grpSpPr>
        <p:sp>
          <p:nvSpPr>
            <p:cNvPr id="350" name="Google Shape;350;p25"/>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 name="Google Shape;355;p25"/>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txBox="1">
            <a:spLocks noGrp="1"/>
          </p:cNvSpPr>
          <p:nvPr>
            <p:ph type="title"/>
          </p:nvPr>
        </p:nvSpPr>
        <p:spPr>
          <a:xfrm>
            <a:off x="720000" y="445025"/>
            <a:ext cx="7704000" cy="572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300"/>
              <a:buNone/>
              <a:defRPr/>
            </a:lvl1pPr>
            <a:lvl2pPr lvl="1" rtl="0">
              <a:spcBef>
                <a:spcPts val="0"/>
              </a:spcBef>
              <a:spcAft>
                <a:spcPts val="0"/>
              </a:spcAft>
              <a:buSzPts val="2300"/>
              <a:buNone/>
              <a:defRPr/>
            </a:lvl2pPr>
            <a:lvl3pPr lvl="2" rtl="0">
              <a:spcBef>
                <a:spcPts val="0"/>
              </a:spcBef>
              <a:spcAft>
                <a:spcPts val="0"/>
              </a:spcAft>
              <a:buSzPts val="2300"/>
              <a:buNone/>
              <a:defRPr/>
            </a:lvl3pPr>
            <a:lvl4pPr lvl="3" rtl="0">
              <a:spcBef>
                <a:spcPts val="0"/>
              </a:spcBef>
              <a:spcAft>
                <a:spcPts val="0"/>
              </a:spcAft>
              <a:buSzPts val="2300"/>
              <a:buNone/>
              <a:defRPr/>
            </a:lvl4pPr>
            <a:lvl5pPr lvl="4" rtl="0">
              <a:spcBef>
                <a:spcPts val="0"/>
              </a:spcBef>
              <a:spcAft>
                <a:spcPts val="0"/>
              </a:spcAft>
              <a:buSzPts val="2300"/>
              <a:buNone/>
              <a:defRPr/>
            </a:lvl5pPr>
            <a:lvl6pPr lvl="5" rtl="0">
              <a:spcBef>
                <a:spcPts val="0"/>
              </a:spcBef>
              <a:spcAft>
                <a:spcPts val="0"/>
              </a:spcAft>
              <a:buSzPts val="2300"/>
              <a:buNone/>
              <a:defRPr/>
            </a:lvl6pPr>
            <a:lvl7pPr lvl="6" rtl="0">
              <a:spcBef>
                <a:spcPts val="0"/>
              </a:spcBef>
              <a:spcAft>
                <a:spcPts val="0"/>
              </a:spcAft>
              <a:buSzPts val="2300"/>
              <a:buNone/>
              <a:defRPr/>
            </a:lvl7pPr>
            <a:lvl8pPr lvl="7" rtl="0">
              <a:spcBef>
                <a:spcPts val="0"/>
              </a:spcBef>
              <a:spcAft>
                <a:spcPts val="0"/>
              </a:spcAft>
              <a:buSzPts val="2300"/>
              <a:buNone/>
              <a:defRPr/>
            </a:lvl8pPr>
            <a:lvl9pPr lvl="8" rtl="0">
              <a:spcBef>
                <a:spcPts val="0"/>
              </a:spcBef>
              <a:spcAft>
                <a:spcPts val="0"/>
              </a:spcAft>
              <a:buSzPts val="2300"/>
              <a:buNone/>
              <a:defRPr/>
            </a:lvl9pPr>
          </a:lstStyle>
          <a:p>
            <a:endParaRPr/>
          </a:p>
        </p:txBody>
      </p:sp>
      <p:sp>
        <p:nvSpPr>
          <p:cNvPr id="361" name="Google Shape;361;p25"/>
          <p:cNvSpPr txBox="1">
            <a:spLocks noGrp="1"/>
          </p:cNvSpPr>
          <p:nvPr>
            <p:ph type="subTitle" idx="1"/>
          </p:nvPr>
        </p:nvSpPr>
        <p:spPr>
          <a:xfrm>
            <a:off x="720000" y="1164400"/>
            <a:ext cx="7704000" cy="320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700"/>
              <a:buChar char="●"/>
              <a:defRPr b="0"/>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362" name="Google Shape;362;p25"/>
          <p:cNvSpPr/>
          <p:nvPr/>
        </p:nvSpPr>
        <p:spPr>
          <a:xfrm>
            <a:off x="8563534" y="3339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363" name="Google Shape;363;p25"/>
          <p:cNvSpPr txBox="1"/>
          <p:nvPr/>
        </p:nvSpPr>
        <p:spPr>
          <a:xfrm>
            <a:off x="8517463" y="298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extLst>
      <p:ext uri="{BB962C8B-B14F-4D97-AF65-F5344CB8AC3E}">
        <p14:creationId xmlns:p14="http://schemas.microsoft.com/office/powerpoint/2010/main" val="290063139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ackground">
  <p:cSld name="Background">
    <p:bg>
      <p:bgPr>
        <a:gradFill>
          <a:gsLst>
            <a:gs pos="0">
              <a:schemeClr val="lt2"/>
            </a:gs>
            <a:gs pos="100000">
              <a:schemeClr val="accent4"/>
            </a:gs>
          </a:gsLst>
          <a:lin ang="5400700" scaled="0"/>
        </a:gradFill>
        <a:effectLst/>
      </p:bgPr>
    </p:bg>
    <p:spTree>
      <p:nvGrpSpPr>
        <p:cNvPr id="1" name="Shape 364"/>
        <p:cNvGrpSpPr/>
        <p:nvPr/>
      </p:nvGrpSpPr>
      <p:grpSpPr>
        <a:xfrm>
          <a:off x="0" y="0"/>
          <a:ext cx="0" cy="0"/>
          <a:chOff x="0" y="0"/>
          <a:chExt cx="0" cy="0"/>
        </a:xfrm>
      </p:grpSpPr>
      <p:graphicFrame>
        <p:nvGraphicFramePr>
          <p:cNvPr id="365" name="Google Shape;365;p26"/>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66" name="Google Shape;366;p26"/>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266935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1">
  <p:cSld name="Background 1">
    <p:bg>
      <p:bgPr>
        <a:gradFill>
          <a:gsLst>
            <a:gs pos="0">
              <a:schemeClr val="lt2"/>
            </a:gs>
            <a:gs pos="100000">
              <a:schemeClr val="accent4"/>
            </a:gs>
          </a:gsLst>
          <a:lin ang="5400700" scaled="0"/>
        </a:gradFill>
        <a:effectLst/>
      </p:bgPr>
    </p:bg>
    <p:spTree>
      <p:nvGrpSpPr>
        <p:cNvPr id="1" name="Shape 371"/>
        <p:cNvGrpSpPr/>
        <p:nvPr/>
      </p:nvGrpSpPr>
      <p:grpSpPr>
        <a:xfrm>
          <a:off x="0" y="0"/>
          <a:ext cx="0" cy="0"/>
          <a:chOff x="0" y="0"/>
          <a:chExt cx="0" cy="0"/>
        </a:xfrm>
      </p:grpSpPr>
      <p:graphicFrame>
        <p:nvGraphicFramePr>
          <p:cNvPr id="372" name="Google Shape;372;p27"/>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FFDDE1"/>
                      </a:solidFill>
                      <a:prstDash val="solid"/>
                      <a:round/>
                      <a:headEnd type="none" w="sm" len="sm"/>
                      <a:tailEnd type="none" w="sm" len="sm"/>
                    </a:lnL>
                    <a:lnR w="9525" cap="flat" cmpd="sng">
                      <a:solidFill>
                        <a:srgbClr val="FFDDE1"/>
                      </a:solidFill>
                      <a:prstDash val="solid"/>
                      <a:round/>
                      <a:headEnd type="none" w="sm" len="sm"/>
                      <a:tailEnd type="none" w="sm" len="sm"/>
                    </a:lnR>
                    <a:lnT w="9525" cap="flat" cmpd="sng">
                      <a:solidFill>
                        <a:srgbClr val="FFDDE1"/>
                      </a:solidFill>
                      <a:prstDash val="solid"/>
                      <a:round/>
                      <a:headEnd type="none" w="sm" len="sm"/>
                      <a:tailEnd type="none" w="sm" len="sm"/>
                    </a:lnT>
                    <a:lnB w="9525" cap="flat" cmpd="sng">
                      <a:solidFill>
                        <a:srgbClr val="FFDDE1"/>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sp>
        <p:nvSpPr>
          <p:cNvPr id="373" name="Google Shape;373;p27"/>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6590100" y="20002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63775" y="37744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5281253" y="58483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8699400" y="147002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218000" y="38664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8134188" y="359574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4665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3"/>
        <p:cNvGrpSpPr/>
        <p:nvPr/>
      </p:nvGrpSpPr>
      <p:grpSpPr>
        <a:xfrm>
          <a:off x="0" y="0"/>
          <a:ext cx="0" cy="0"/>
          <a:chOff x="0" y="0"/>
          <a:chExt cx="0" cy="0"/>
        </a:xfrm>
      </p:grpSpPr>
      <p:graphicFrame>
        <p:nvGraphicFramePr>
          <p:cNvPr id="114" name="Google Shape;114;p10"/>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15" name="Google Shape;115;p10"/>
          <p:cNvGrpSpPr/>
          <p:nvPr/>
        </p:nvGrpSpPr>
        <p:grpSpPr>
          <a:xfrm>
            <a:off x="307016" y="275259"/>
            <a:ext cx="8585500" cy="4378100"/>
            <a:chOff x="307016" y="275259"/>
            <a:chExt cx="8585500" cy="4378100"/>
          </a:xfrm>
        </p:grpSpPr>
        <p:sp>
          <p:nvSpPr>
            <p:cNvPr id="116" name="Google Shape;116;p10"/>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0"/>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0"/>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0"/>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0"/>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10"/>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0"/>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0"/>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0"/>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0"/>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7" name="Google Shape;127;p10"/>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8"/>
        <p:cNvGrpSpPr/>
        <p:nvPr/>
      </p:nvGrpSpPr>
      <p:grpSpPr>
        <a:xfrm>
          <a:off x="0" y="0"/>
          <a:ext cx="0" cy="0"/>
          <a:chOff x="0" y="0"/>
          <a:chExt cx="0" cy="0"/>
        </a:xfrm>
      </p:grpSpPr>
      <p:sp>
        <p:nvSpPr>
          <p:cNvPr id="129" name="Google Shape;129;p11"/>
          <p:cNvSpPr>
            <a:spLocks noGrp="1"/>
          </p:cNvSpPr>
          <p:nvPr>
            <p:ph type="pic" idx="2"/>
          </p:nvPr>
        </p:nvSpPr>
        <p:spPr>
          <a:xfrm>
            <a:off x="0" y="0"/>
            <a:ext cx="9144000" cy="5143500"/>
          </a:xfrm>
          <a:prstGeom prst="rect">
            <a:avLst/>
          </a:prstGeom>
          <a:noFill/>
          <a:ln>
            <a:noFill/>
          </a:ln>
        </p:spPr>
      </p:sp>
      <p:sp>
        <p:nvSpPr>
          <p:cNvPr id="130" name="Google Shape;130;p11"/>
          <p:cNvSpPr txBox="1">
            <a:spLocks noGrp="1"/>
          </p:cNvSpPr>
          <p:nvPr>
            <p:ph type="title"/>
          </p:nvPr>
        </p:nvSpPr>
        <p:spPr>
          <a:xfrm>
            <a:off x="720000" y="3859100"/>
            <a:ext cx="7704000" cy="749400"/>
          </a:xfrm>
          <a:prstGeom prst="rect">
            <a:avLst/>
          </a:prstGeom>
          <a:solidFill>
            <a:schemeClr val="accent3"/>
          </a:solidFill>
        </p:spPr>
        <p:txBody>
          <a:bodyPr spcFirstLastPara="1" wrap="square" lIns="91425" tIns="91425" rIns="91425" bIns="91425" anchor="t" anchorCtr="0">
            <a:noAutofit/>
          </a:bodyPr>
          <a:lstStyle>
            <a:lvl1pPr lvl="0" algn="ctr" rtl="0">
              <a:spcBef>
                <a:spcPts val="0"/>
              </a:spcBef>
              <a:spcAft>
                <a:spcPts val="0"/>
              </a:spcAft>
              <a:buSzPts val="2300"/>
              <a:buNone/>
              <a:defRPr>
                <a:solidFill>
                  <a:schemeClr val="lt1"/>
                </a:solidFill>
              </a:defRPr>
            </a:lvl1pPr>
            <a:lvl2pPr lvl="1" algn="ctr" rtl="0">
              <a:spcBef>
                <a:spcPts val="0"/>
              </a:spcBef>
              <a:spcAft>
                <a:spcPts val="0"/>
              </a:spcAft>
              <a:buSzPts val="2300"/>
              <a:buNone/>
              <a:defRPr/>
            </a:lvl2pPr>
            <a:lvl3pPr lvl="2" algn="ctr" rtl="0">
              <a:spcBef>
                <a:spcPts val="0"/>
              </a:spcBef>
              <a:spcAft>
                <a:spcPts val="0"/>
              </a:spcAft>
              <a:buSzPts val="2300"/>
              <a:buNone/>
              <a:defRPr/>
            </a:lvl3pPr>
            <a:lvl4pPr lvl="3" algn="ctr" rtl="0">
              <a:spcBef>
                <a:spcPts val="0"/>
              </a:spcBef>
              <a:spcAft>
                <a:spcPts val="0"/>
              </a:spcAft>
              <a:buSzPts val="2300"/>
              <a:buNone/>
              <a:defRPr/>
            </a:lvl4pPr>
            <a:lvl5pPr lvl="4" algn="ctr" rtl="0">
              <a:spcBef>
                <a:spcPts val="0"/>
              </a:spcBef>
              <a:spcAft>
                <a:spcPts val="0"/>
              </a:spcAft>
              <a:buSzPts val="2300"/>
              <a:buNone/>
              <a:defRPr/>
            </a:lvl5pPr>
            <a:lvl6pPr lvl="5" algn="ctr" rtl="0">
              <a:spcBef>
                <a:spcPts val="0"/>
              </a:spcBef>
              <a:spcAft>
                <a:spcPts val="0"/>
              </a:spcAft>
              <a:buSzPts val="2300"/>
              <a:buNone/>
              <a:defRPr/>
            </a:lvl6pPr>
            <a:lvl7pPr lvl="6" algn="ctr" rtl="0">
              <a:spcBef>
                <a:spcPts val="0"/>
              </a:spcBef>
              <a:spcAft>
                <a:spcPts val="0"/>
              </a:spcAft>
              <a:buSzPts val="2300"/>
              <a:buNone/>
              <a:defRPr/>
            </a:lvl7pPr>
            <a:lvl8pPr lvl="7" algn="ctr" rtl="0">
              <a:spcBef>
                <a:spcPts val="0"/>
              </a:spcBef>
              <a:spcAft>
                <a:spcPts val="0"/>
              </a:spcAft>
              <a:buSzPts val="2300"/>
              <a:buNone/>
              <a:defRPr/>
            </a:lvl8pPr>
            <a:lvl9pPr lvl="8" algn="ctr" rtl="0">
              <a:spcBef>
                <a:spcPts val="0"/>
              </a:spcBef>
              <a:spcAft>
                <a:spcPts val="0"/>
              </a:spcAft>
              <a:buSzPts val="23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1"/>
        <p:cNvGrpSpPr/>
        <p:nvPr/>
      </p:nvGrpSpPr>
      <p:grpSpPr>
        <a:xfrm>
          <a:off x="0" y="0"/>
          <a:ext cx="0" cy="0"/>
          <a:chOff x="0" y="0"/>
          <a:chExt cx="0" cy="0"/>
        </a:xfrm>
      </p:grpSpPr>
      <p:graphicFrame>
        <p:nvGraphicFramePr>
          <p:cNvPr id="132" name="Google Shape;132;p12"/>
          <p:cNvGraphicFramePr/>
          <p:nvPr/>
        </p:nvGraphicFramePr>
        <p:xfrm>
          <a:off x="-104925" y="-95300"/>
          <a:ext cx="3000000" cy="3000000"/>
        </p:xfrm>
        <a:graphic>
          <a:graphicData uri="http://schemas.openxmlformats.org/drawingml/2006/table">
            <a:tbl>
              <a:tblPr>
                <a:noFill/>
                <a:tableStyleId>{5C373154-E414-4823-BE31-6AEC1BE90A2E}</a:tableStyleId>
              </a:tblPr>
              <a:tblGrid>
                <a:gridCol w="425175">
                  <a:extLst>
                    <a:ext uri="{9D8B030D-6E8A-4147-A177-3AD203B41FA5}">
                      <a16:colId xmlns:a16="http://schemas.microsoft.com/office/drawing/2014/main" val="20000"/>
                    </a:ext>
                  </a:extLst>
                </a:gridCol>
                <a:gridCol w="425175">
                  <a:extLst>
                    <a:ext uri="{9D8B030D-6E8A-4147-A177-3AD203B41FA5}">
                      <a16:colId xmlns:a16="http://schemas.microsoft.com/office/drawing/2014/main" val="20001"/>
                    </a:ext>
                  </a:extLst>
                </a:gridCol>
                <a:gridCol w="425175">
                  <a:extLst>
                    <a:ext uri="{9D8B030D-6E8A-4147-A177-3AD203B41FA5}">
                      <a16:colId xmlns:a16="http://schemas.microsoft.com/office/drawing/2014/main" val="20002"/>
                    </a:ext>
                  </a:extLst>
                </a:gridCol>
                <a:gridCol w="425175">
                  <a:extLst>
                    <a:ext uri="{9D8B030D-6E8A-4147-A177-3AD203B41FA5}">
                      <a16:colId xmlns:a16="http://schemas.microsoft.com/office/drawing/2014/main" val="20003"/>
                    </a:ext>
                  </a:extLst>
                </a:gridCol>
                <a:gridCol w="425175">
                  <a:extLst>
                    <a:ext uri="{9D8B030D-6E8A-4147-A177-3AD203B41FA5}">
                      <a16:colId xmlns:a16="http://schemas.microsoft.com/office/drawing/2014/main" val="20004"/>
                    </a:ext>
                  </a:extLst>
                </a:gridCol>
                <a:gridCol w="425175">
                  <a:extLst>
                    <a:ext uri="{9D8B030D-6E8A-4147-A177-3AD203B41FA5}">
                      <a16:colId xmlns:a16="http://schemas.microsoft.com/office/drawing/2014/main" val="20005"/>
                    </a:ext>
                  </a:extLst>
                </a:gridCol>
                <a:gridCol w="425175">
                  <a:extLst>
                    <a:ext uri="{9D8B030D-6E8A-4147-A177-3AD203B41FA5}">
                      <a16:colId xmlns:a16="http://schemas.microsoft.com/office/drawing/2014/main" val="20006"/>
                    </a:ext>
                  </a:extLst>
                </a:gridCol>
                <a:gridCol w="425175">
                  <a:extLst>
                    <a:ext uri="{9D8B030D-6E8A-4147-A177-3AD203B41FA5}">
                      <a16:colId xmlns:a16="http://schemas.microsoft.com/office/drawing/2014/main" val="20007"/>
                    </a:ext>
                  </a:extLst>
                </a:gridCol>
                <a:gridCol w="425175">
                  <a:extLst>
                    <a:ext uri="{9D8B030D-6E8A-4147-A177-3AD203B41FA5}">
                      <a16:colId xmlns:a16="http://schemas.microsoft.com/office/drawing/2014/main" val="20008"/>
                    </a:ext>
                  </a:extLst>
                </a:gridCol>
                <a:gridCol w="425175">
                  <a:extLst>
                    <a:ext uri="{9D8B030D-6E8A-4147-A177-3AD203B41FA5}">
                      <a16:colId xmlns:a16="http://schemas.microsoft.com/office/drawing/2014/main" val="20009"/>
                    </a:ext>
                  </a:extLst>
                </a:gridCol>
                <a:gridCol w="425175">
                  <a:extLst>
                    <a:ext uri="{9D8B030D-6E8A-4147-A177-3AD203B41FA5}">
                      <a16:colId xmlns:a16="http://schemas.microsoft.com/office/drawing/2014/main" val="20010"/>
                    </a:ext>
                  </a:extLst>
                </a:gridCol>
                <a:gridCol w="425175">
                  <a:extLst>
                    <a:ext uri="{9D8B030D-6E8A-4147-A177-3AD203B41FA5}">
                      <a16:colId xmlns:a16="http://schemas.microsoft.com/office/drawing/2014/main" val="20011"/>
                    </a:ext>
                  </a:extLst>
                </a:gridCol>
                <a:gridCol w="425175">
                  <a:extLst>
                    <a:ext uri="{9D8B030D-6E8A-4147-A177-3AD203B41FA5}">
                      <a16:colId xmlns:a16="http://schemas.microsoft.com/office/drawing/2014/main" val="20012"/>
                    </a:ext>
                  </a:extLst>
                </a:gridCol>
                <a:gridCol w="425175">
                  <a:extLst>
                    <a:ext uri="{9D8B030D-6E8A-4147-A177-3AD203B41FA5}">
                      <a16:colId xmlns:a16="http://schemas.microsoft.com/office/drawing/2014/main" val="20013"/>
                    </a:ext>
                  </a:extLst>
                </a:gridCol>
                <a:gridCol w="425175">
                  <a:extLst>
                    <a:ext uri="{9D8B030D-6E8A-4147-A177-3AD203B41FA5}">
                      <a16:colId xmlns:a16="http://schemas.microsoft.com/office/drawing/2014/main" val="20014"/>
                    </a:ext>
                  </a:extLst>
                </a:gridCol>
                <a:gridCol w="425175">
                  <a:extLst>
                    <a:ext uri="{9D8B030D-6E8A-4147-A177-3AD203B41FA5}">
                      <a16:colId xmlns:a16="http://schemas.microsoft.com/office/drawing/2014/main" val="20015"/>
                    </a:ext>
                  </a:extLst>
                </a:gridCol>
                <a:gridCol w="425175">
                  <a:extLst>
                    <a:ext uri="{9D8B030D-6E8A-4147-A177-3AD203B41FA5}">
                      <a16:colId xmlns:a16="http://schemas.microsoft.com/office/drawing/2014/main" val="20016"/>
                    </a:ext>
                  </a:extLst>
                </a:gridCol>
                <a:gridCol w="425175">
                  <a:extLst>
                    <a:ext uri="{9D8B030D-6E8A-4147-A177-3AD203B41FA5}">
                      <a16:colId xmlns:a16="http://schemas.microsoft.com/office/drawing/2014/main" val="20017"/>
                    </a:ext>
                  </a:extLst>
                </a:gridCol>
                <a:gridCol w="425175">
                  <a:extLst>
                    <a:ext uri="{9D8B030D-6E8A-4147-A177-3AD203B41FA5}">
                      <a16:colId xmlns:a16="http://schemas.microsoft.com/office/drawing/2014/main" val="20018"/>
                    </a:ext>
                  </a:extLst>
                </a:gridCol>
                <a:gridCol w="425175">
                  <a:extLst>
                    <a:ext uri="{9D8B030D-6E8A-4147-A177-3AD203B41FA5}">
                      <a16:colId xmlns:a16="http://schemas.microsoft.com/office/drawing/2014/main" val="20019"/>
                    </a:ext>
                  </a:extLst>
                </a:gridCol>
                <a:gridCol w="425175">
                  <a:extLst>
                    <a:ext uri="{9D8B030D-6E8A-4147-A177-3AD203B41FA5}">
                      <a16:colId xmlns:a16="http://schemas.microsoft.com/office/drawing/2014/main" val="20020"/>
                    </a:ext>
                  </a:extLst>
                </a:gridCol>
                <a:gridCol w="425175">
                  <a:extLst>
                    <a:ext uri="{9D8B030D-6E8A-4147-A177-3AD203B41FA5}">
                      <a16:colId xmlns:a16="http://schemas.microsoft.com/office/drawing/2014/main" val="20021"/>
                    </a:ext>
                  </a:extLst>
                </a:gridCol>
              </a:tblGrid>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7"/>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8"/>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9"/>
                  </a:ext>
                </a:extLst>
              </a:tr>
              <a:tr h="384800">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0"/>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1"/>
                  </a:ext>
                </a:extLst>
              </a:tr>
              <a:tr h="422775">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12"/>
                  </a:ext>
                </a:extLst>
              </a:tr>
            </a:tbl>
          </a:graphicData>
        </a:graphic>
      </p:graphicFrame>
      <p:grpSp>
        <p:nvGrpSpPr>
          <p:cNvPr id="133" name="Google Shape;133;p12"/>
          <p:cNvGrpSpPr/>
          <p:nvPr/>
        </p:nvGrpSpPr>
        <p:grpSpPr>
          <a:xfrm>
            <a:off x="307016" y="275259"/>
            <a:ext cx="8585500" cy="4378100"/>
            <a:chOff x="307016" y="275259"/>
            <a:chExt cx="8585500" cy="4378100"/>
          </a:xfrm>
        </p:grpSpPr>
        <p:sp>
          <p:nvSpPr>
            <p:cNvPr id="134" name="Google Shape;134;p12"/>
            <p:cNvSpPr/>
            <p:nvPr/>
          </p:nvSpPr>
          <p:spPr>
            <a:xfrm>
              <a:off x="348525" y="323850"/>
              <a:ext cx="8503500" cy="4284600"/>
            </a:xfrm>
            <a:prstGeom prst="rect">
              <a:avLst/>
            </a:prstGeom>
            <a:solidFill>
              <a:srgbClr val="FFFFFF"/>
            </a:solidFill>
            <a:ln w="19050" cap="flat" cmpd="sng">
              <a:solidFill>
                <a:srgbClr val="9894D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2"/>
            <p:cNvSpPr/>
            <p:nvPr/>
          </p:nvSpPr>
          <p:spPr>
            <a:xfrm>
              <a:off x="4530750" y="2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2"/>
            <p:cNvSpPr/>
            <p:nvPr/>
          </p:nvSpPr>
          <p:spPr>
            <a:xfrm>
              <a:off x="4530750" y="45636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2"/>
            <p:cNvSpPr/>
            <p:nvPr/>
          </p:nvSpPr>
          <p:spPr>
            <a:xfrm>
              <a:off x="307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2"/>
            <p:cNvSpPr/>
            <p:nvPr/>
          </p:nvSpPr>
          <p:spPr>
            <a:xfrm>
              <a:off x="8810016" y="25269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2"/>
          <p:cNvSpPr/>
          <p:nvPr/>
        </p:nvSpPr>
        <p:spPr>
          <a:xfrm>
            <a:off x="-44650" y="4764250"/>
            <a:ext cx="9257100" cy="409500"/>
          </a:xfrm>
          <a:prstGeom prst="rect">
            <a:avLst/>
          </a:prstGeom>
          <a:solidFill>
            <a:srgbClr val="CFC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2"/>
          <p:cNvSpPr/>
          <p:nvPr/>
        </p:nvSpPr>
        <p:spPr>
          <a:xfrm>
            <a:off x="729250" y="4851425"/>
            <a:ext cx="1674900" cy="2454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2"/>
          <p:cNvSpPr/>
          <p:nvPr/>
        </p:nvSpPr>
        <p:spPr>
          <a:xfrm rot="-1191093">
            <a:off x="431550" y="4873986"/>
            <a:ext cx="122797" cy="200330"/>
          </a:xfrm>
          <a:prstGeom prst="moon">
            <a:avLst>
              <a:gd name="adj" fmla="val 4645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2"/>
          <p:cNvSpPr/>
          <p:nvPr/>
        </p:nvSpPr>
        <p:spPr>
          <a:xfrm>
            <a:off x="257910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2"/>
          <p:cNvSpPr/>
          <p:nvPr/>
        </p:nvSpPr>
        <p:spPr>
          <a:xfrm>
            <a:off x="2774350" y="4916650"/>
            <a:ext cx="104700" cy="104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2"/>
          <p:cNvSpPr txBox="1">
            <a:spLocks noGrp="1"/>
          </p:cNvSpPr>
          <p:nvPr>
            <p:ph type="title" hasCustomPrompt="1"/>
          </p:nvPr>
        </p:nvSpPr>
        <p:spPr>
          <a:xfrm>
            <a:off x="1284000" y="1366338"/>
            <a:ext cx="6576000" cy="15111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96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5" name="Google Shape;145;p12"/>
          <p:cNvSpPr txBox="1">
            <a:spLocks noGrp="1"/>
          </p:cNvSpPr>
          <p:nvPr>
            <p:ph type="subTitle" idx="1"/>
          </p:nvPr>
        </p:nvSpPr>
        <p:spPr>
          <a:xfrm>
            <a:off x="1284000" y="3063763"/>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theme" Target="../theme/theme3.xml"/><Relationship Id="rId3" Type="http://schemas.openxmlformats.org/officeDocument/2006/relationships/slideLayout" Target="../slideLayouts/slideLayout34.xml"/><Relationship Id="rId21" Type="http://schemas.openxmlformats.org/officeDocument/2006/relationships/slideLayout" Target="../slideLayouts/slideLayout5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1pPr>
            <a:lvl2pPr lvl="1"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2pPr>
            <a:lvl3pPr lvl="2"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3pPr>
            <a:lvl4pPr lvl="3"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4pPr>
            <a:lvl5pPr lvl="4"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5pPr>
            <a:lvl6pPr lvl="5"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6pPr>
            <a:lvl7pPr lvl="6"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7pPr>
            <a:lvl8pPr lvl="7"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8pPr>
            <a:lvl9pPr lvl="8"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6" r:id="rId6"/>
    <p:sldLayoutId id="2147483657" r:id="rId7"/>
    <p:sldLayoutId id="2147483658" r:id="rId8"/>
    <p:sldLayoutId id="2147483659" r:id="rId9"/>
    <p:sldLayoutId id="2147483660" r:id="rId10"/>
    <p:sldLayoutId id="2147483663" r:id="rId11"/>
    <p:sldLayoutId id="2147483664" r:id="rId12"/>
    <p:sldLayoutId id="2147483665" r:id="rId13"/>
    <p:sldLayoutId id="2147483668" r:id="rId14"/>
    <p:sldLayoutId id="2147483669" r:id="rId15"/>
    <p:sldLayoutId id="2147483672" r:id="rId16"/>
    <p:sldLayoutId id="2147483673" r:id="rId17"/>
    <p:sldLayoutId id="2147483716" r:id="rId18"/>
    <p:sldLayoutId id="2147483717" r:id="rId19"/>
    <p:sldLayoutId id="2147483718"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1pPr>
            <a:lvl2pPr lvl="1"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2pPr>
            <a:lvl3pPr lvl="2"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3pPr>
            <a:lvl4pPr lvl="3"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4pPr>
            <a:lvl5pPr lvl="4"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5pPr>
            <a:lvl6pPr lvl="5"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6pPr>
            <a:lvl7pPr lvl="6"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7pPr>
            <a:lvl8pPr lvl="7"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8pPr>
            <a:lvl9pPr lvl="8"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extLst>
      <p:ext uri="{BB962C8B-B14F-4D97-AF65-F5344CB8AC3E}">
        <p14:creationId xmlns:p14="http://schemas.microsoft.com/office/powerpoint/2010/main" val="1257409905"/>
      </p:ext>
    </p:extLst>
  </p:cSld>
  <p:clrMap bg1="lt1" tx1="dk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1pPr>
            <a:lvl2pPr lvl="1"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2pPr>
            <a:lvl3pPr lvl="2"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3pPr>
            <a:lvl4pPr lvl="3"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4pPr>
            <a:lvl5pPr lvl="4"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5pPr>
            <a:lvl6pPr lvl="5"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6pPr>
            <a:lvl7pPr lvl="6"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7pPr>
            <a:lvl8pPr lvl="7"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8pPr>
            <a:lvl9pPr lvl="8" rtl="0">
              <a:spcBef>
                <a:spcPts val="0"/>
              </a:spcBef>
              <a:spcAft>
                <a:spcPts val="0"/>
              </a:spcAft>
              <a:buClr>
                <a:schemeClr val="dk1"/>
              </a:buClr>
              <a:buSzPts val="2300"/>
              <a:buFont typeface="Unbounded"/>
              <a:buNone/>
              <a:defRPr sz="2300" b="1">
                <a:solidFill>
                  <a:schemeClr val="dk1"/>
                </a:solidFill>
                <a:latin typeface="Unbounded"/>
                <a:ea typeface="Unbounded"/>
                <a:cs typeface="Unbounded"/>
                <a:sym typeface="Unbounde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extLst>
      <p:ext uri="{BB962C8B-B14F-4D97-AF65-F5344CB8AC3E}">
        <p14:creationId xmlns:p14="http://schemas.microsoft.com/office/powerpoint/2010/main" val="9219343"/>
      </p:ext>
    </p:extLst>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2.xml"/><Relationship Id="rId5" Type="http://schemas.openxmlformats.org/officeDocument/2006/relationships/image" Target="../media/image18.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1"/>
          <p:cNvSpPr txBox="1">
            <a:spLocks noGrp="1"/>
          </p:cNvSpPr>
          <p:nvPr>
            <p:ph type="ctrTitle"/>
          </p:nvPr>
        </p:nvSpPr>
        <p:spPr>
          <a:xfrm>
            <a:off x="923075" y="1314525"/>
            <a:ext cx="7298400" cy="1906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4000" dirty="0">
                <a:latin typeface="+mj-lt"/>
              </a:rPr>
              <a:t>CÔNG NGH</a:t>
            </a:r>
            <a:r>
              <a:rPr lang="en-US" sz="4000" dirty="0">
                <a:latin typeface="+mj-lt"/>
              </a:rPr>
              <a:t>Ệ WEB</a:t>
            </a:r>
            <a:br>
              <a:rPr lang="en-US" sz="4000" dirty="0">
                <a:latin typeface="+mj-lt"/>
              </a:rPr>
            </a:br>
            <a:r>
              <a:rPr lang="en-US" sz="4000" dirty="0" err="1">
                <a:latin typeface="+mj-lt"/>
              </a:rPr>
              <a:t>Nhóm</a:t>
            </a:r>
            <a:r>
              <a:rPr lang="en-US" sz="4000" dirty="0">
                <a:latin typeface="+mj-lt"/>
              </a:rPr>
              <a:t> 14</a:t>
            </a:r>
            <a:r>
              <a:rPr lang="en" sz="4000" dirty="0">
                <a:latin typeface="+mj-lt"/>
              </a:rPr>
              <a:t> </a:t>
            </a:r>
            <a:br>
              <a:rPr lang="en" sz="4400" dirty="0">
                <a:latin typeface="+mj-lt"/>
              </a:rPr>
            </a:br>
            <a:r>
              <a:rPr lang="en" sz="3200" dirty="0">
                <a:latin typeface="+mj-lt"/>
              </a:rPr>
              <a:t>Đ</a:t>
            </a:r>
            <a:r>
              <a:rPr lang="en-US" sz="3200" dirty="0">
                <a:latin typeface="+mj-lt"/>
              </a:rPr>
              <a:t>ề </a:t>
            </a:r>
            <a:r>
              <a:rPr lang="en-US" sz="3200" dirty="0" err="1">
                <a:latin typeface="+mj-lt"/>
              </a:rPr>
              <a:t>tài</a:t>
            </a:r>
            <a:r>
              <a:rPr lang="en-US" sz="3200" dirty="0">
                <a:latin typeface="+mj-lt"/>
              </a:rPr>
              <a:t>: </a:t>
            </a:r>
            <a:r>
              <a:rPr lang="en-US" sz="3200" dirty="0" err="1">
                <a:latin typeface="+mj-lt"/>
              </a:rPr>
              <a:t>Thiết</a:t>
            </a:r>
            <a:r>
              <a:rPr lang="en-US" sz="3200" dirty="0">
                <a:latin typeface="+mj-lt"/>
              </a:rPr>
              <a:t> </a:t>
            </a:r>
            <a:r>
              <a:rPr lang="en-US" sz="3200" dirty="0" err="1">
                <a:latin typeface="+mj-lt"/>
              </a:rPr>
              <a:t>kế</a:t>
            </a:r>
            <a:r>
              <a:rPr lang="en-US" sz="3200" dirty="0">
                <a:latin typeface="+mj-lt"/>
              </a:rPr>
              <a:t> website </a:t>
            </a:r>
            <a:r>
              <a:rPr lang="en-US" sz="3200" dirty="0" err="1">
                <a:latin typeface="+mj-lt"/>
              </a:rPr>
              <a:t>bán</a:t>
            </a:r>
            <a:r>
              <a:rPr lang="en-US" sz="3200" dirty="0">
                <a:latin typeface="+mj-lt"/>
              </a:rPr>
              <a:t> ô </a:t>
            </a:r>
            <a:r>
              <a:rPr lang="en-US" sz="3200" dirty="0" err="1">
                <a:latin typeface="+mj-lt"/>
              </a:rPr>
              <a:t>tô</a:t>
            </a:r>
            <a:endParaRPr sz="3200" dirty="0">
              <a:latin typeface="+mj-lt"/>
              <a:ea typeface="Unbounded"/>
              <a:cs typeface="Unbounded"/>
              <a:sym typeface="Unbounded"/>
            </a:endParaRPr>
          </a:p>
        </p:txBody>
      </p:sp>
      <p:sp>
        <p:nvSpPr>
          <p:cNvPr id="395" name="Google Shape;395;p31"/>
          <p:cNvSpPr/>
          <p:nvPr/>
        </p:nvSpPr>
        <p:spPr>
          <a:xfrm>
            <a:off x="923075" y="1000125"/>
            <a:ext cx="7009200" cy="3144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530750" y="127040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4530750" y="3175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885816" y="2129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8180591" y="21292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7932484" y="100011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401" name="Google Shape;401;p31"/>
          <p:cNvSpPr/>
          <p:nvPr/>
        </p:nvSpPr>
        <p:spPr>
          <a:xfrm>
            <a:off x="6567400" y="201401"/>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263775" y="37744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5340178" y="58483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509925" y="2955775"/>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1871375" y="3572425"/>
            <a:ext cx="5682300" cy="4095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txBox="1">
            <a:spLocks noGrp="1"/>
          </p:cNvSpPr>
          <p:nvPr>
            <p:ph type="subTitle" idx="1"/>
          </p:nvPr>
        </p:nvSpPr>
        <p:spPr>
          <a:xfrm>
            <a:off x="1730775" y="3452400"/>
            <a:ext cx="5682300" cy="40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latin typeface="+mn-lt"/>
              </a:rPr>
              <a:t>GVGD: NGUYỄN THỊ HẠNH</a:t>
            </a:r>
            <a:endParaRPr sz="2000" dirty="0">
              <a:latin typeface="+mn-lt"/>
            </a:endParaRPr>
          </a:p>
        </p:txBody>
      </p:sp>
      <p:sp>
        <p:nvSpPr>
          <p:cNvPr id="407" name="Google Shape;407;p31"/>
          <p:cNvSpPr/>
          <p:nvPr/>
        </p:nvSpPr>
        <p:spPr>
          <a:xfrm>
            <a:off x="8580150" y="3390400"/>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8327375" y="3888375"/>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txBox="1"/>
          <p:nvPr/>
        </p:nvSpPr>
        <p:spPr>
          <a:xfrm>
            <a:off x="7886488" y="98227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81" name="Google Shape;481;p37"/>
          <p:cNvSpPr txBox="1">
            <a:spLocks noGrp="1"/>
          </p:cNvSpPr>
          <p:nvPr>
            <p:ph type="title"/>
          </p:nvPr>
        </p:nvSpPr>
        <p:spPr>
          <a:xfrm>
            <a:off x="720000" y="38476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n-lt"/>
              </a:rPr>
              <a:t>VÍ DỤ</a:t>
            </a:r>
            <a:endParaRPr sz="2800" dirty="0">
              <a:latin typeface="+mn-lt"/>
            </a:endParaRPr>
          </a:p>
        </p:txBody>
      </p:sp>
      <p:pic>
        <p:nvPicPr>
          <p:cNvPr id="5" name="Picture 4">
            <a:extLst>
              <a:ext uri="{FF2B5EF4-FFF2-40B4-BE49-F238E27FC236}">
                <a16:creationId xmlns:a16="http://schemas.microsoft.com/office/drawing/2014/main" id="{895A8747-7073-4619-B097-EB6EF44936BC}"/>
              </a:ext>
            </a:extLst>
          </p:cNvPr>
          <p:cNvPicPr/>
          <p:nvPr/>
        </p:nvPicPr>
        <p:blipFill>
          <a:blip r:embed="rId3"/>
          <a:stretch>
            <a:fillRect/>
          </a:stretch>
        </p:blipFill>
        <p:spPr>
          <a:xfrm>
            <a:off x="550147" y="1292299"/>
            <a:ext cx="4121090" cy="2558902"/>
          </a:xfrm>
          <a:prstGeom prst="rect">
            <a:avLst/>
          </a:prstGeom>
          <a:ln>
            <a:solidFill>
              <a:schemeClr val="tx1">
                <a:lumMod val="50000"/>
              </a:schemeClr>
            </a:solidFill>
          </a:ln>
        </p:spPr>
      </p:pic>
      <p:pic>
        <p:nvPicPr>
          <p:cNvPr id="2" name="Picture 1">
            <a:extLst>
              <a:ext uri="{FF2B5EF4-FFF2-40B4-BE49-F238E27FC236}">
                <a16:creationId xmlns:a16="http://schemas.microsoft.com/office/drawing/2014/main" id="{4260E4BA-CC3D-4B70-8FC2-9B6BDA5800E6}"/>
              </a:ext>
            </a:extLst>
          </p:cNvPr>
          <p:cNvPicPr>
            <a:picLocks noChangeAspect="1"/>
          </p:cNvPicPr>
          <p:nvPr/>
        </p:nvPicPr>
        <p:blipFill>
          <a:blip r:embed="rId4"/>
          <a:stretch>
            <a:fillRect/>
          </a:stretch>
        </p:blipFill>
        <p:spPr>
          <a:xfrm>
            <a:off x="4899159" y="957465"/>
            <a:ext cx="3901352" cy="3575979"/>
          </a:xfrm>
          <a:prstGeom prst="rect">
            <a:avLst/>
          </a:prstGeom>
          <a:ln>
            <a:solidFill>
              <a:schemeClr val="tx1">
                <a:lumMod val="50000"/>
              </a:schemeClr>
            </a:solidFill>
          </a:ln>
        </p:spPr>
      </p:pic>
    </p:spTree>
    <p:extLst>
      <p:ext uri="{BB962C8B-B14F-4D97-AF65-F5344CB8AC3E}">
        <p14:creationId xmlns:p14="http://schemas.microsoft.com/office/powerpoint/2010/main" val="2037910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4"/>
            </a:gs>
          </a:gsLst>
          <a:lin ang="5400012" scaled="0"/>
        </a:gradFill>
        <a:effectLst/>
      </p:bgPr>
    </p:bg>
    <p:spTree>
      <p:nvGrpSpPr>
        <p:cNvPr id="1" name="Shape 439"/>
        <p:cNvGrpSpPr/>
        <p:nvPr/>
      </p:nvGrpSpPr>
      <p:grpSpPr>
        <a:xfrm>
          <a:off x="0" y="0"/>
          <a:ext cx="0" cy="0"/>
          <a:chOff x="0" y="0"/>
          <a:chExt cx="0" cy="0"/>
        </a:xfrm>
      </p:grpSpPr>
      <p:sp>
        <p:nvSpPr>
          <p:cNvPr id="440" name="Google Shape;440;p34"/>
          <p:cNvSpPr/>
          <p:nvPr/>
        </p:nvSpPr>
        <p:spPr>
          <a:xfrm>
            <a:off x="1621800" y="2916225"/>
            <a:ext cx="6407700" cy="8388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 name="Google Shape;441;p34"/>
          <p:cNvSpPr txBox="1">
            <a:spLocks noGrp="1"/>
          </p:cNvSpPr>
          <p:nvPr>
            <p:ph type="title"/>
          </p:nvPr>
        </p:nvSpPr>
        <p:spPr>
          <a:xfrm>
            <a:off x="1300200" y="2516900"/>
            <a:ext cx="6543600" cy="106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n-lt"/>
              </a:rPr>
              <a:t>CSS</a:t>
            </a:r>
            <a:endParaRPr dirty="0">
              <a:latin typeface="+mn-lt"/>
            </a:endParaRPr>
          </a:p>
        </p:txBody>
      </p:sp>
      <p:sp>
        <p:nvSpPr>
          <p:cNvPr id="442" name="Google Shape;442;p34"/>
          <p:cNvSpPr txBox="1">
            <a:spLocks noGrp="1"/>
          </p:cNvSpPr>
          <p:nvPr>
            <p:ph type="title" idx="2"/>
          </p:nvPr>
        </p:nvSpPr>
        <p:spPr>
          <a:xfrm>
            <a:off x="3719100" y="765975"/>
            <a:ext cx="1705800" cy="1634400"/>
          </a:xfrm>
          <a:prstGeom prst="rect">
            <a:avLst/>
          </a:prstGeom>
          <a:solidFill>
            <a:schemeClr val="accen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n-lt"/>
              </a:rPr>
              <a:t>02</a:t>
            </a:r>
            <a:endParaRPr dirty="0">
              <a:latin typeface="+mn-lt"/>
            </a:endParaRPr>
          </a:p>
        </p:txBody>
      </p:sp>
      <p:sp>
        <p:nvSpPr>
          <p:cNvPr id="443" name="Google Shape;443;p34"/>
          <p:cNvSpPr/>
          <p:nvPr/>
        </p:nvSpPr>
        <p:spPr>
          <a:xfrm>
            <a:off x="1047000" y="10572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 name="Google Shape;444;p34"/>
          <p:cNvSpPr/>
          <p:nvPr/>
        </p:nvSpPr>
        <p:spPr>
          <a:xfrm>
            <a:off x="1435350" y="161569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34"/>
          <p:cNvSpPr/>
          <p:nvPr/>
        </p:nvSpPr>
        <p:spPr>
          <a:xfrm>
            <a:off x="5948003" y="146088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 name="Google Shape;446;p34"/>
          <p:cNvSpPr/>
          <p:nvPr/>
        </p:nvSpPr>
        <p:spPr>
          <a:xfrm>
            <a:off x="715100" y="2281575"/>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 name="Google Shape;447;p34"/>
          <p:cNvSpPr/>
          <p:nvPr/>
        </p:nvSpPr>
        <p:spPr>
          <a:xfrm>
            <a:off x="8428900" y="4298700"/>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34"/>
          <p:cNvSpPr/>
          <p:nvPr/>
        </p:nvSpPr>
        <p:spPr>
          <a:xfrm>
            <a:off x="1072050" y="3878850"/>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34"/>
          <p:cNvSpPr/>
          <p:nvPr/>
        </p:nvSpPr>
        <p:spPr>
          <a:xfrm>
            <a:off x="7447800" y="14604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 name="Google Shape;450;p34"/>
          <p:cNvSpPr/>
          <p:nvPr/>
        </p:nvSpPr>
        <p:spPr>
          <a:xfrm>
            <a:off x="7933600" y="414390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281977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35"/>
          <p:cNvSpPr txBox="1">
            <a:spLocks noGrp="1"/>
          </p:cNvSpPr>
          <p:nvPr>
            <p:ph type="title"/>
          </p:nvPr>
        </p:nvSpPr>
        <p:spPr>
          <a:xfrm>
            <a:off x="353581" y="950933"/>
            <a:ext cx="4313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Giới thiệu</a:t>
            </a:r>
            <a:endParaRPr/>
          </a:p>
        </p:txBody>
      </p:sp>
      <p:sp>
        <p:nvSpPr>
          <p:cNvPr id="456" name="Google Shape;456;p35"/>
          <p:cNvSpPr txBox="1">
            <a:spLocks noGrp="1"/>
          </p:cNvSpPr>
          <p:nvPr>
            <p:ph type="body" idx="1"/>
          </p:nvPr>
        </p:nvSpPr>
        <p:spPr>
          <a:xfrm>
            <a:off x="353581" y="1725533"/>
            <a:ext cx="4313100" cy="25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(Cascading Style Sheets ) là ngôn ngữ biểu định kiểu được sử dụng để mô tả cách trình bày tài liệu được viết bằng HTML hoặc XML . </a:t>
            </a:r>
            <a:endParaRPr lang="en-US"/>
          </a:p>
          <a:p>
            <a:pPr marL="0" lvl="0" indent="0" algn="l" rtl="0">
              <a:spcBef>
                <a:spcPts val="0"/>
              </a:spcBef>
              <a:spcAft>
                <a:spcPts val="0"/>
              </a:spcAft>
              <a:buNone/>
            </a:pPr>
            <a:r>
              <a:rPr lang="vi-VN"/>
              <a:t>CSS mô tả cách các phần tử được hiển thị trên màn hình, trên giấy, trong lời nói hoặc trên các phương tiện khác. CSS là một trong những ngôn ngữ cốt lõi của web mở</a:t>
            </a:r>
            <a:r>
              <a:rPr lang="en"/>
              <a:t>.</a:t>
            </a:r>
            <a:endParaRPr/>
          </a:p>
        </p:txBody>
      </p:sp>
      <p:sp>
        <p:nvSpPr>
          <p:cNvPr id="457" name="Google Shape;457;p35"/>
          <p:cNvSpPr/>
          <p:nvPr/>
        </p:nvSpPr>
        <p:spPr>
          <a:xfrm>
            <a:off x="4894537" y="922504"/>
            <a:ext cx="4090127" cy="3056989"/>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5"/>
          <p:cNvSpPr/>
          <p:nvPr/>
        </p:nvSpPr>
        <p:spPr>
          <a:xfrm>
            <a:off x="6758544" y="3912867"/>
            <a:ext cx="68338" cy="68338"/>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5"/>
          <p:cNvSpPr/>
          <p:nvPr/>
        </p:nvSpPr>
        <p:spPr>
          <a:xfrm>
            <a:off x="6873244" y="3911155"/>
            <a:ext cx="68338" cy="68338"/>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5"/>
          <p:cNvSpPr/>
          <p:nvPr/>
        </p:nvSpPr>
        <p:spPr>
          <a:xfrm>
            <a:off x="6987944" y="3912867"/>
            <a:ext cx="68338" cy="68338"/>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5"/>
          <p:cNvSpPr/>
          <p:nvPr/>
        </p:nvSpPr>
        <p:spPr>
          <a:xfrm>
            <a:off x="6642132" y="3912867"/>
            <a:ext cx="68338" cy="6833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5"/>
          <p:cNvSpPr/>
          <p:nvPr/>
        </p:nvSpPr>
        <p:spPr>
          <a:xfrm>
            <a:off x="8629650" y="920792"/>
            <a:ext cx="357766" cy="29038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464" name="Google Shape;464;p35"/>
          <p:cNvSpPr/>
          <p:nvPr/>
        </p:nvSpPr>
        <p:spPr>
          <a:xfrm>
            <a:off x="8715529" y="985873"/>
            <a:ext cx="225600" cy="20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1"/>
                </a:solidFill>
                <a:latin typeface="Unbounded"/>
                <a:ea typeface="Unbounded"/>
                <a:cs typeface="Unbounded"/>
                <a:sym typeface="Unbounded"/>
              </a:rPr>
              <a:t>X</a:t>
            </a:r>
            <a:endParaRPr sz="1200" b="1">
              <a:solidFill>
                <a:schemeClr val="accent1"/>
              </a:solidFill>
              <a:latin typeface="Unbounded"/>
              <a:ea typeface="Unbounded"/>
              <a:cs typeface="Unbounded"/>
              <a:sym typeface="Unbounded"/>
            </a:endParaRPr>
          </a:p>
        </p:txBody>
      </p:sp>
      <p:pic>
        <p:nvPicPr>
          <p:cNvPr id="2" name="Picture 1">
            <a:extLst>
              <a:ext uri="{FF2B5EF4-FFF2-40B4-BE49-F238E27FC236}">
                <a16:creationId xmlns:a16="http://schemas.microsoft.com/office/drawing/2014/main" id="{A7FA7774-C361-976A-C017-D5DE13326771}"/>
              </a:ext>
            </a:extLst>
          </p:cNvPr>
          <p:cNvPicPr>
            <a:picLocks noChangeAspect="1"/>
          </p:cNvPicPr>
          <p:nvPr/>
        </p:nvPicPr>
        <p:blipFill>
          <a:blip r:embed="rId3"/>
          <a:stretch>
            <a:fillRect/>
          </a:stretch>
        </p:blipFill>
        <p:spPr>
          <a:xfrm>
            <a:off x="4894538" y="1343524"/>
            <a:ext cx="4094087" cy="2456452"/>
          </a:xfrm>
          <a:prstGeom prst="rect">
            <a:avLst/>
          </a:prstGeom>
        </p:spPr>
      </p:pic>
    </p:spTree>
    <p:extLst>
      <p:ext uri="{BB962C8B-B14F-4D97-AF65-F5344CB8AC3E}">
        <p14:creationId xmlns:p14="http://schemas.microsoft.com/office/powerpoint/2010/main" val="3323359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7"/>
          <p:cNvSpPr txBox="1">
            <a:spLocks noGrp="1"/>
          </p:cNvSpPr>
          <p:nvPr>
            <p:ph type="subTitle" idx="1"/>
          </p:nvPr>
        </p:nvSpPr>
        <p:spPr>
          <a:xfrm>
            <a:off x="929050" y="1438275"/>
            <a:ext cx="2237100" cy="75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External CSS (Tập tin CSS rời)</a:t>
            </a:r>
          </a:p>
        </p:txBody>
      </p:sp>
      <p:sp>
        <p:nvSpPr>
          <p:cNvPr id="479" name="Google Shape;479;p37"/>
          <p:cNvSpPr txBox="1">
            <a:spLocks noGrp="1"/>
          </p:cNvSpPr>
          <p:nvPr>
            <p:ph type="subTitle" idx="5"/>
          </p:nvPr>
        </p:nvSpPr>
        <p:spPr>
          <a:xfrm>
            <a:off x="3453450" y="1096675"/>
            <a:ext cx="2237100" cy="75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Sử dụng Internal CSS </a:t>
            </a:r>
          </a:p>
        </p:txBody>
      </p:sp>
      <p:sp>
        <p:nvSpPr>
          <p:cNvPr id="480" name="Google Shape;480;p37"/>
          <p:cNvSpPr txBox="1">
            <a:spLocks noGrp="1"/>
          </p:cNvSpPr>
          <p:nvPr>
            <p:ph type="subTitle" idx="6"/>
          </p:nvPr>
        </p:nvSpPr>
        <p:spPr>
          <a:xfrm>
            <a:off x="5977850" y="1438275"/>
            <a:ext cx="2237100" cy="75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Sử dụng Inline CSS</a:t>
            </a:r>
          </a:p>
        </p:txBody>
      </p:sp>
      <p:sp>
        <p:nvSpPr>
          <p:cNvPr id="481" name="Google Shape;481;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cách nhúng css vào html</a:t>
            </a:r>
            <a:endParaRPr/>
          </a:p>
        </p:txBody>
      </p:sp>
      <p:sp>
        <p:nvSpPr>
          <p:cNvPr id="482" name="Google Shape;482;p37"/>
          <p:cNvSpPr txBox="1">
            <a:spLocks noGrp="1"/>
          </p:cNvSpPr>
          <p:nvPr>
            <p:ph type="subTitle" idx="2"/>
          </p:nvPr>
        </p:nvSpPr>
        <p:spPr>
          <a:xfrm>
            <a:off x="929050" y="2192175"/>
            <a:ext cx="2237100" cy="17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Cần một file CSS ,một file HTML </a:t>
            </a:r>
          </a:p>
          <a:p>
            <a:pPr marL="0" lvl="0" indent="0" algn="l" rtl="0">
              <a:spcBef>
                <a:spcPts val="0"/>
              </a:spcBef>
              <a:spcAft>
                <a:spcPts val="0"/>
              </a:spcAft>
              <a:buNone/>
            </a:pPr>
            <a:r>
              <a:rPr lang="vi-VN"/>
              <a:t>Liên kết tệp CSS với trang HTML: Thêm `&lt;link rel="stylesheet" href=".css"&gt;` vào trong thẻ `&lt;head&gt;` của trang HTML</a:t>
            </a:r>
            <a:endParaRPr lang="en-US"/>
          </a:p>
        </p:txBody>
      </p:sp>
      <p:sp>
        <p:nvSpPr>
          <p:cNvPr id="483" name="Google Shape;483;p37"/>
          <p:cNvSpPr txBox="1">
            <a:spLocks noGrp="1"/>
          </p:cNvSpPr>
          <p:nvPr>
            <p:ph type="subTitle" idx="3"/>
          </p:nvPr>
        </p:nvSpPr>
        <p:spPr>
          <a:xfrm>
            <a:off x="3453450" y="1684650"/>
            <a:ext cx="2237100" cy="17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Cách này sử dụng đoạn code CSS bên trong file html bằng cách sử dụng thẻ</a:t>
            </a:r>
          </a:p>
          <a:p>
            <a:pPr marL="0" lvl="0" indent="0" algn="l" rtl="0">
              <a:spcBef>
                <a:spcPts val="0"/>
              </a:spcBef>
              <a:spcAft>
                <a:spcPts val="0"/>
              </a:spcAft>
              <a:buNone/>
            </a:pPr>
            <a:r>
              <a:rPr lang="en-US"/>
              <a:t> &lt;style&gt; Cú pháp CSS  &lt;/style&gt;</a:t>
            </a:r>
          </a:p>
        </p:txBody>
      </p:sp>
      <p:sp>
        <p:nvSpPr>
          <p:cNvPr id="484" name="Google Shape;484;p37"/>
          <p:cNvSpPr txBox="1">
            <a:spLocks noGrp="1"/>
          </p:cNvSpPr>
          <p:nvPr>
            <p:ph type="subTitle" idx="4"/>
          </p:nvPr>
        </p:nvSpPr>
        <p:spPr>
          <a:xfrm>
            <a:off x="5977847" y="2192175"/>
            <a:ext cx="2237100" cy="17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Sử dụng để áp dụng trực tiếp CSS vào thẻ HTML bằng thuộc tính Style. </a:t>
            </a:r>
          </a:p>
          <a:p>
            <a:pPr marL="0" lvl="0" indent="0" algn="l" rtl="0">
              <a:spcBef>
                <a:spcPts val="0"/>
              </a:spcBef>
              <a:spcAft>
                <a:spcPts val="0"/>
              </a:spcAft>
              <a:buNone/>
            </a:pPr>
            <a:r>
              <a:rPr lang="en-US"/>
              <a:t>Ví dụ: &lt;p style-” “&gt;đoạn văn bản&lt;/p&gt;</a:t>
            </a:r>
          </a:p>
        </p:txBody>
      </p:sp>
      <p:sp>
        <p:nvSpPr>
          <p:cNvPr id="2" name="Google Shape;480;p37">
            <a:extLst>
              <a:ext uri="{FF2B5EF4-FFF2-40B4-BE49-F238E27FC236}">
                <a16:creationId xmlns:a16="http://schemas.microsoft.com/office/drawing/2014/main" id="{EFCE6F15-9225-089A-EF59-6B7914B5EC64}"/>
              </a:ext>
            </a:extLst>
          </p:cNvPr>
          <p:cNvSpPr txBox="1">
            <a:spLocks/>
          </p:cNvSpPr>
          <p:nvPr/>
        </p:nvSpPr>
        <p:spPr>
          <a:xfrm>
            <a:off x="3597097" y="3103975"/>
            <a:ext cx="2237100" cy="75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bas Neue"/>
              <a:buNone/>
              <a:defRPr sz="1600" b="1" i="0" u="none" strike="noStrike" cap="none">
                <a:solidFill>
                  <a:schemeClr val="dk1"/>
                </a:solidFill>
                <a:latin typeface="Unbounded"/>
                <a:ea typeface="Unbounded"/>
                <a:cs typeface="Unbounded"/>
                <a:sym typeface="Unbounded"/>
              </a:defRPr>
            </a:lvl1pPr>
            <a:lvl2pPr marL="914400" marR="0" lvl="1"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a:t>Sử dụng Import CSS</a:t>
            </a:r>
          </a:p>
        </p:txBody>
      </p:sp>
      <p:sp>
        <p:nvSpPr>
          <p:cNvPr id="3" name="Google Shape;484;p37">
            <a:extLst>
              <a:ext uri="{FF2B5EF4-FFF2-40B4-BE49-F238E27FC236}">
                <a16:creationId xmlns:a16="http://schemas.microsoft.com/office/drawing/2014/main" id="{85058BCA-05DC-7A34-A745-D1C81812C7B2}"/>
              </a:ext>
            </a:extLst>
          </p:cNvPr>
          <p:cNvSpPr txBox="1">
            <a:spLocks/>
          </p:cNvSpPr>
          <p:nvPr/>
        </p:nvSpPr>
        <p:spPr>
          <a:xfrm>
            <a:off x="3597097" y="3621275"/>
            <a:ext cx="3737156" cy="1774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400"/>
              <a:buFont typeface="Open Sans"/>
              <a:buNone/>
              <a:defRPr sz="1200" b="0" i="0" u="none" strike="noStrike" cap="none">
                <a:solidFill>
                  <a:schemeClr val="dk1"/>
                </a:solidFill>
                <a:latin typeface="Open Sans"/>
                <a:ea typeface="Open Sans"/>
                <a:cs typeface="Open Sans"/>
                <a:sym typeface="Open Sans"/>
              </a:defRPr>
            </a:lvl1pPr>
            <a:lvl2pPr marL="914400" marR="0" lvl="1"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2pPr>
            <a:lvl3pPr marL="1371600" marR="0" lvl="2"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3pPr>
            <a:lvl4pPr marL="1828800" marR="0" lvl="3"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4pPr>
            <a:lvl5pPr marL="2286000" marR="0" lvl="4"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5pPr>
            <a:lvl6pPr marL="2743200" marR="0" lvl="5"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6pPr>
            <a:lvl7pPr marL="3200400" marR="0" lvl="6"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7pPr>
            <a:lvl8pPr marL="3657600" marR="0" lvl="7"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8pPr>
            <a:lvl9pPr marL="4114800" marR="0" lvl="8"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9pPr>
          </a:lstStyle>
          <a:p>
            <a:pPr marL="0" indent="0" algn="l"/>
            <a:r>
              <a:rPr lang="en-US"/>
              <a:t>@import CSS là một cách khác để tải một file CSS bên ngoài vào trong HTML. Ví dụ:</a:t>
            </a:r>
          </a:p>
          <a:p>
            <a:pPr marL="0" indent="0" algn="l"/>
            <a:r>
              <a:rPr lang="en-US"/>
              <a:t>&lt;style&gt;</a:t>
            </a:r>
          </a:p>
          <a:p>
            <a:pPr marL="0" indent="0" algn="l"/>
            <a:r>
              <a:rPr lang="en-US"/>
              <a:t>    @import url(“.css”);</a:t>
            </a:r>
          </a:p>
          <a:p>
            <a:pPr marL="0" indent="0" algn="l"/>
            <a:r>
              <a:rPr lang="en-US"/>
              <a:t> &lt;/style&gt;</a:t>
            </a:r>
          </a:p>
        </p:txBody>
      </p:sp>
    </p:spTree>
    <p:extLst>
      <p:ext uri="{BB962C8B-B14F-4D97-AF65-F5344CB8AC3E}">
        <p14:creationId xmlns:p14="http://schemas.microsoft.com/office/powerpoint/2010/main" val="1163050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6" name="Google Shape;666;p47"/>
          <p:cNvSpPr txBox="1">
            <a:spLocks noGrp="1"/>
          </p:cNvSpPr>
          <p:nvPr>
            <p:ph type="subTitle" idx="1"/>
          </p:nvPr>
        </p:nvSpPr>
        <p:spPr>
          <a:xfrm>
            <a:off x="419843" y="114205"/>
            <a:ext cx="2354864" cy="7744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a:t>
            </a:r>
            <a:r>
              <a:rPr lang="en"/>
              <a:t>ạo 2 file .html và .css vào chung 1 file</a:t>
            </a:r>
            <a:endParaRPr/>
          </a:p>
        </p:txBody>
      </p:sp>
      <p:sp>
        <p:nvSpPr>
          <p:cNvPr id="667" name="Google Shape;667;p47"/>
          <p:cNvSpPr/>
          <p:nvPr/>
        </p:nvSpPr>
        <p:spPr>
          <a:xfrm>
            <a:off x="8698600" y="1055526"/>
            <a:ext cx="253200" cy="2454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7"/>
          <p:cNvSpPr/>
          <p:nvPr/>
        </p:nvSpPr>
        <p:spPr>
          <a:xfrm>
            <a:off x="8745250" y="190440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7"/>
          <p:cNvSpPr/>
          <p:nvPr/>
        </p:nvSpPr>
        <p:spPr>
          <a:xfrm>
            <a:off x="408224" y="1238865"/>
            <a:ext cx="2354864" cy="3496474"/>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7"/>
          <p:cNvSpPr/>
          <p:nvPr/>
        </p:nvSpPr>
        <p:spPr>
          <a:xfrm>
            <a:off x="2523708" y="1236514"/>
            <a:ext cx="227699" cy="2718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676" name="Google Shape;676;p47"/>
          <p:cNvSpPr/>
          <p:nvPr/>
        </p:nvSpPr>
        <p:spPr>
          <a:xfrm>
            <a:off x="2495987" y="1300926"/>
            <a:ext cx="227699" cy="20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1"/>
                </a:solidFill>
                <a:latin typeface="Unbounded"/>
                <a:ea typeface="Unbounded"/>
                <a:cs typeface="Unbounded"/>
                <a:sym typeface="Unbounded"/>
              </a:rPr>
              <a:t>X</a:t>
            </a:r>
            <a:endParaRPr sz="1200" b="1">
              <a:solidFill>
                <a:schemeClr val="accent1"/>
              </a:solidFill>
              <a:latin typeface="Unbounded"/>
              <a:ea typeface="Unbounded"/>
              <a:cs typeface="Unbounded"/>
              <a:sym typeface="Unbounded"/>
            </a:endParaRPr>
          </a:p>
        </p:txBody>
      </p:sp>
      <p:pic>
        <p:nvPicPr>
          <p:cNvPr id="5" name="Picture 4">
            <a:extLst>
              <a:ext uri="{FF2B5EF4-FFF2-40B4-BE49-F238E27FC236}">
                <a16:creationId xmlns:a16="http://schemas.microsoft.com/office/drawing/2014/main" id="{55A735D1-AF97-28C7-6069-8A7F5DDF5986}"/>
              </a:ext>
            </a:extLst>
          </p:cNvPr>
          <p:cNvPicPr>
            <a:picLocks noChangeAspect="1"/>
          </p:cNvPicPr>
          <p:nvPr/>
        </p:nvPicPr>
        <p:blipFill>
          <a:blip r:embed="rId3"/>
          <a:stretch>
            <a:fillRect/>
          </a:stretch>
        </p:blipFill>
        <p:spPr>
          <a:xfrm>
            <a:off x="419843" y="1505962"/>
            <a:ext cx="2343245" cy="3229377"/>
          </a:xfrm>
          <a:prstGeom prst="rect">
            <a:avLst/>
          </a:prstGeom>
        </p:spPr>
      </p:pic>
      <p:sp>
        <p:nvSpPr>
          <p:cNvPr id="12" name="Google Shape;669;p47">
            <a:extLst>
              <a:ext uri="{FF2B5EF4-FFF2-40B4-BE49-F238E27FC236}">
                <a16:creationId xmlns:a16="http://schemas.microsoft.com/office/drawing/2014/main" id="{E3C7561E-F7D6-1F1A-BDB6-12149D00BF4E}"/>
              </a:ext>
            </a:extLst>
          </p:cNvPr>
          <p:cNvSpPr/>
          <p:nvPr/>
        </p:nvSpPr>
        <p:spPr>
          <a:xfrm>
            <a:off x="3817915" y="51619"/>
            <a:ext cx="5007285" cy="1433532"/>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69;p47">
            <a:extLst>
              <a:ext uri="{FF2B5EF4-FFF2-40B4-BE49-F238E27FC236}">
                <a16:creationId xmlns:a16="http://schemas.microsoft.com/office/drawing/2014/main" id="{446E1046-2C94-8D51-AD00-339C401625B5}"/>
              </a:ext>
            </a:extLst>
          </p:cNvPr>
          <p:cNvSpPr/>
          <p:nvPr/>
        </p:nvSpPr>
        <p:spPr>
          <a:xfrm>
            <a:off x="3243584" y="1566686"/>
            <a:ext cx="5095568" cy="1531549"/>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(Tập tin CSS rời)</a:t>
            </a:r>
            <a:endParaRPr/>
          </a:p>
        </p:txBody>
      </p:sp>
      <p:sp>
        <p:nvSpPr>
          <p:cNvPr id="14" name="Google Shape;669;p47">
            <a:extLst>
              <a:ext uri="{FF2B5EF4-FFF2-40B4-BE49-F238E27FC236}">
                <a16:creationId xmlns:a16="http://schemas.microsoft.com/office/drawing/2014/main" id="{FE93C16A-4B8E-AF0A-7916-7FFDA7BF2B22}"/>
              </a:ext>
            </a:extLst>
          </p:cNvPr>
          <p:cNvSpPr/>
          <p:nvPr/>
        </p:nvSpPr>
        <p:spPr>
          <a:xfrm>
            <a:off x="3887740" y="3179770"/>
            <a:ext cx="4074338" cy="1446464"/>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Picture 14">
            <a:extLst>
              <a:ext uri="{FF2B5EF4-FFF2-40B4-BE49-F238E27FC236}">
                <a16:creationId xmlns:a16="http://schemas.microsoft.com/office/drawing/2014/main" id="{20442D42-2270-48F0-399A-909760AC490B}"/>
              </a:ext>
            </a:extLst>
          </p:cNvPr>
          <p:cNvPicPr>
            <a:picLocks noChangeAspect="1"/>
          </p:cNvPicPr>
          <p:nvPr/>
        </p:nvPicPr>
        <p:blipFill>
          <a:blip r:embed="rId4"/>
          <a:stretch>
            <a:fillRect/>
          </a:stretch>
        </p:blipFill>
        <p:spPr>
          <a:xfrm>
            <a:off x="3831833" y="292126"/>
            <a:ext cx="5007285" cy="1193025"/>
          </a:xfrm>
          <a:prstGeom prst="rect">
            <a:avLst/>
          </a:prstGeom>
        </p:spPr>
      </p:pic>
      <p:pic>
        <p:nvPicPr>
          <p:cNvPr id="16" name="Picture 15">
            <a:extLst>
              <a:ext uri="{FF2B5EF4-FFF2-40B4-BE49-F238E27FC236}">
                <a16:creationId xmlns:a16="http://schemas.microsoft.com/office/drawing/2014/main" id="{FDCC241B-C7B4-E7B4-490D-BC6D3679DBB6}"/>
              </a:ext>
            </a:extLst>
          </p:cNvPr>
          <p:cNvPicPr>
            <a:picLocks noChangeAspect="1"/>
          </p:cNvPicPr>
          <p:nvPr/>
        </p:nvPicPr>
        <p:blipFill>
          <a:blip r:embed="rId5"/>
          <a:stretch>
            <a:fillRect/>
          </a:stretch>
        </p:blipFill>
        <p:spPr>
          <a:xfrm>
            <a:off x="3243585" y="1826429"/>
            <a:ext cx="5095567" cy="1271807"/>
          </a:xfrm>
          <a:prstGeom prst="rect">
            <a:avLst/>
          </a:prstGeom>
        </p:spPr>
      </p:pic>
      <p:pic>
        <p:nvPicPr>
          <p:cNvPr id="17" name="Picture 16">
            <a:extLst>
              <a:ext uri="{FF2B5EF4-FFF2-40B4-BE49-F238E27FC236}">
                <a16:creationId xmlns:a16="http://schemas.microsoft.com/office/drawing/2014/main" id="{7B499A99-1209-9D9F-6558-AE9964EBD6B6}"/>
              </a:ext>
            </a:extLst>
          </p:cNvPr>
          <p:cNvPicPr>
            <a:picLocks noChangeAspect="1"/>
          </p:cNvPicPr>
          <p:nvPr/>
        </p:nvPicPr>
        <p:blipFill>
          <a:blip r:embed="rId6"/>
          <a:stretch>
            <a:fillRect/>
          </a:stretch>
        </p:blipFill>
        <p:spPr>
          <a:xfrm>
            <a:off x="3887740" y="3439514"/>
            <a:ext cx="4074338" cy="1166395"/>
          </a:xfrm>
          <a:prstGeom prst="rect">
            <a:avLst/>
          </a:prstGeom>
        </p:spPr>
      </p:pic>
      <p:sp>
        <p:nvSpPr>
          <p:cNvPr id="18" name="Google Shape;674;p47">
            <a:extLst>
              <a:ext uri="{FF2B5EF4-FFF2-40B4-BE49-F238E27FC236}">
                <a16:creationId xmlns:a16="http://schemas.microsoft.com/office/drawing/2014/main" id="{72E056D9-9F8C-1A91-2B3C-48F5283B26DA}"/>
              </a:ext>
            </a:extLst>
          </p:cNvPr>
          <p:cNvSpPr/>
          <p:nvPr/>
        </p:nvSpPr>
        <p:spPr>
          <a:xfrm>
            <a:off x="8584751" y="51619"/>
            <a:ext cx="194916" cy="222104"/>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19" name="Google Shape;676;p47">
            <a:extLst>
              <a:ext uri="{FF2B5EF4-FFF2-40B4-BE49-F238E27FC236}">
                <a16:creationId xmlns:a16="http://schemas.microsoft.com/office/drawing/2014/main" id="{A80A65CE-7715-20B1-5033-5482E8ECD5D3}"/>
              </a:ext>
            </a:extLst>
          </p:cNvPr>
          <p:cNvSpPr/>
          <p:nvPr/>
        </p:nvSpPr>
        <p:spPr>
          <a:xfrm>
            <a:off x="8551967" y="88426"/>
            <a:ext cx="273233" cy="18529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1"/>
                </a:solidFill>
                <a:latin typeface="Unbounded"/>
                <a:ea typeface="Unbounded"/>
                <a:cs typeface="Unbounded"/>
                <a:sym typeface="Unbounded"/>
              </a:rPr>
              <a:t>X</a:t>
            </a:r>
            <a:endParaRPr sz="1200" b="1">
              <a:solidFill>
                <a:schemeClr val="accent1"/>
              </a:solidFill>
              <a:latin typeface="Unbounded"/>
              <a:ea typeface="Unbounded"/>
              <a:cs typeface="Unbounded"/>
              <a:sym typeface="Unbounded"/>
            </a:endParaRPr>
          </a:p>
        </p:txBody>
      </p:sp>
      <p:sp>
        <p:nvSpPr>
          <p:cNvPr id="20" name="Google Shape;674;p47">
            <a:extLst>
              <a:ext uri="{FF2B5EF4-FFF2-40B4-BE49-F238E27FC236}">
                <a16:creationId xmlns:a16="http://schemas.microsoft.com/office/drawing/2014/main" id="{12AF3A0E-56F3-E7F8-D0B1-0263A8E01D79}"/>
              </a:ext>
            </a:extLst>
          </p:cNvPr>
          <p:cNvSpPr/>
          <p:nvPr/>
        </p:nvSpPr>
        <p:spPr>
          <a:xfrm>
            <a:off x="8111453" y="1566685"/>
            <a:ext cx="227699" cy="26399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21" name="Google Shape;676;p47">
            <a:extLst>
              <a:ext uri="{FF2B5EF4-FFF2-40B4-BE49-F238E27FC236}">
                <a16:creationId xmlns:a16="http://schemas.microsoft.com/office/drawing/2014/main" id="{2A20F0D5-5A51-B7DF-580F-8EF728333EA3}"/>
              </a:ext>
            </a:extLst>
          </p:cNvPr>
          <p:cNvSpPr/>
          <p:nvPr/>
        </p:nvSpPr>
        <p:spPr>
          <a:xfrm>
            <a:off x="8083732" y="1623287"/>
            <a:ext cx="227699" cy="20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1"/>
                </a:solidFill>
                <a:latin typeface="Unbounded"/>
                <a:ea typeface="Unbounded"/>
                <a:cs typeface="Unbounded"/>
                <a:sym typeface="Unbounded"/>
              </a:rPr>
              <a:t>X</a:t>
            </a:r>
            <a:endParaRPr sz="1200" b="1">
              <a:solidFill>
                <a:schemeClr val="accent1"/>
              </a:solidFill>
              <a:latin typeface="Unbounded"/>
              <a:ea typeface="Unbounded"/>
              <a:cs typeface="Unbounded"/>
              <a:sym typeface="Unbounded"/>
            </a:endParaRPr>
          </a:p>
        </p:txBody>
      </p:sp>
      <p:sp>
        <p:nvSpPr>
          <p:cNvPr id="22" name="Google Shape;674;p47">
            <a:extLst>
              <a:ext uri="{FF2B5EF4-FFF2-40B4-BE49-F238E27FC236}">
                <a16:creationId xmlns:a16="http://schemas.microsoft.com/office/drawing/2014/main" id="{9FC7EACC-A482-4017-E4A3-D2446A6174DB}"/>
              </a:ext>
            </a:extLst>
          </p:cNvPr>
          <p:cNvSpPr/>
          <p:nvPr/>
        </p:nvSpPr>
        <p:spPr>
          <a:xfrm>
            <a:off x="7732145" y="3179769"/>
            <a:ext cx="199978" cy="23942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23" name="Google Shape;676;p47">
            <a:extLst>
              <a:ext uri="{FF2B5EF4-FFF2-40B4-BE49-F238E27FC236}">
                <a16:creationId xmlns:a16="http://schemas.microsoft.com/office/drawing/2014/main" id="{7483DEA7-1DCF-A305-1B3D-37B67B681A46}"/>
              </a:ext>
            </a:extLst>
          </p:cNvPr>
          <p:cNvSpPr/>
          <p:nvPr/>
        </p:nvSpPr>
        <p:spPr>
          <a:xfrm>
            <a:off x="7704423" y="3211801"/>
            <a:ext cx="227699" cy="20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1"/>
                </a:solidFill>
                <a:latin typeface="Unbounded"/>
                <a:ea typeface="Unbounded"/>
                <a:cs typeface="Unbounded"/>
                <a:sym typeface="Unbounded"/>
              </a:rPr>
              <a:t>X</a:t>
            </a:r>
            <a:endParaRPr sz="1200" b="1">
              <a:solidFill>
                <a:schemeClr val="accent1"/>
              </a:solidFill>
              <a:latin typeface="Unbounded"/>
              <a:ea typeface="Unbounded"/>
              <a:cs typeface="Unbounded"/>
              <a:sym typeface="Unbounded"/>
            </a:endParaRPr>
          </a:p>
        </p:txBody>
      </p:sp>
      <p:sp>
        <p:nvSpPr>
          <p:cNvPr id="25" name="TextBox 24">
            <a:extLst>
              <a:ext uri="{FF2B5EF4-FFF2-40B4-BE49-F238E27FC236}">
                <a16:creationId xmlns:a16="http://schemas.microsoft.com/office/drawing/2014/main" id="{538091C6-101B-D787-6582-36AD3415CECC}"/>
              </a:ext>
            </a:extLst>
          </p:cNvPr>
          <p:cNvSpPr txBox="1"/>
          <p:nvPr/>
        </p:nvSpPr>
        <p:spPr>
          <a:xfrm>
            <a:off x="3243583" y="1544791"/>
            <a:ext cx="2308123" cy="307777"/>
          </a:xfrm>
          <a:prstGeom prst="rect">
            <a:avLst/>
          </a:prstGeom>
          <a:noFill/>
        </p:spPr>
        <p:txBody>
          <a:bodyPr wrap="square" rtlCol="0">
            <a:spAutoFit/>
          </a:bodyPr>
          <a:lstStyle/>
          <a:p>
            <a:r>
              <a:rPr lang="en-US"/>
              <a:t>Dùng tập tin css rời</a:t>
            </a:r>
          </a:p>
        </p:txBody>
      </p:sp>
      <p:sp>
        <p:nvSpPr>
          <p:cNvPr id="26" name="TextBox 25">
            <a:extLst>
              <a:ext uri="{FF2B5EF4-FFF2-40B4-BE49-F238E27FC236}">
                <a16:creationId xmlns:a16="http://schemas.microsoft.com/office/drawing/2014/main" id="{59873A67-893D-4E28-8678-F04625295A87}"/>
              </a:ext>
            </a:extLst>
          </p:cNvPr>
          <p:cNvSpPr txBox="1"/>
          <p:nvPr/>
        </p:nvSpPr>
        <p:spPr>
          <a:xfrm>
            <a:off x="415563" y="1213789"/>
            <a:ext cx="2308123" cy="307777"/>
          </a:xfrm>
          <a:prstGeom prst="rect">
            <a:avLst/>
          </a:prstGeom>
          <a:noFill/>
        </p:spPr>
        <p:txBody>
          <a:bodyPr wrap="square" rtlCol="0">
            <a:spAutoFit/>
          </a:bodyPr>
          <a:lstStyle/>
          <a:p>
            <a:r>
              <a:rPr lang="en-US"/>
              <a:t>Internal css</a:t>
            </a:r>
          </a:p>
        </p:txBody>
      </p:sp>
      <p:sp>
        <p:nvSpPr>
          <p:cNvPr id="27" name="TextBox 26">
            <a:extLst>
              <a:ext uri="{FF2B5EF4-FFF2-40B4-BE49-F238E27FC236}">
                <a16:creationId xmlns:a16="http://schemas.microsoft.com/office/drawing/2014/main" id="{A9987599-F617-2FD3-A82E-7ABF2CF1003D}"/>
              </a:ext>
            </a:extLst>
          </p:cNvPr>
          <p:cNvSpPr txBox="1"/>
          <p:nvPr/>
        </p:nvSpPr>
        <p:spPr>
          <a:xfrm>
            <a:off x="4013434" y="3159762"/>
            <a:ext cx="2308123" cy="307777"/>
          </a:xfrm>
          <a:prstGeom prst="rect">
            <a:avLst/>
          </a:prstGeom>
          <a:noFill/>
        </p:spPr>
        <p:txBody>
          <a:bodyPr wrap="square" rtlCol="0">
            <a:spAutoFit/>
          </a:bodyPr>
          <a:lstStyle/>
          <a:p>
            <a:r>
              <a:rPr lang="en-US"/>
              <a:t>Inline css</a:t>
            </a:r>
          </a:p>
        </p:txBody>
      </p:sp>
      <p:sp>
        <p:nvSpPr>
          <p:cNvPr id="28" name="TextBox 27">
            <a:extLst>
              <a:ext uri="{FF2B5EF4-FFF2-40B4-BE49-F238E27FC236}">
                <a16:creationId xmlns:a16="http://schemas.microsoft.com/office/drawing/2014/main" id="{8290D959-B287-E81D-22C1-4718FBD04FD8}"/>
              </a:ext>
            </a:extLst>
          </p:cNvPr>
          <p:cNvSpPr txBox="1"/>
          <p:nvPr/>
        </p:nvSpPr>
        <p:spPr>
          <a:xfrm>
            <a:off x="4027352" y="8366"/>
            <a:ext cx="2308123" cy="307777"/>
          </a:xfrm>
          <a:prstGeom prst="rect">
            <a:avLst/>
          </a:prstGeom>
          <a:noFill/>
        </p:spPr>
        <p:txBody>
          <a:bodyPr wrap="square" rtlCol="0">
            <a:spAutoFit/>
          </a:bodyPr>
          <a:lstStyle/>
          <a:p>
            <a:r>
              <a:rPr lang="en-US"/>
              <a:t>@import css</a:t>
            </a:r>
          </a:p>
        </p:txBody>
      </p:sp>
    </p:spTree>
    <p:extLst>
      <p:ext uri="{BB962C8B-B14F-4D97-AF65-F5344CB8AC3E}">
        <p14:creationId xmlns:p14="http://schemas.microsoft.com/office/powerpoint/2010/main" val="18828819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Tạo các lớp và áp dụng kiểu bằng cách sử dụng lựa chọn</a:t>
            </a:r>
          </a:p>
        </p:txBody>
      </p:sp>
      <p:sp>
        <p:nvSpPr>
          <p:cNvPr id="470" name="Google Shape;470;p36"/>
          <p:cNvSpPr txBox="1">
            <a:spLocks noGrp="1"/>
          </p:cNvSpPr>
          <p:nvPr>
            <p:ph type="subTitle" idx="3"/>
          </p:nvPr>
        </p:nvSpPr>
        <p:spPr>
          <a:xfrm>
            <a:off x="571032" y="2105256"/>
            <a:ext cx="3206400" cy="163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T</a:t>
            </a:r>
            <a:r>
              <a:rPr lang="en"/>
              <a:t>a có thể css cho các phần tử con cụ thể trong class “list”.</a:t>
            </a:r>
          </a:p>
          <a:p>
            <a:pPr marL="0" lvl="0" indent="0" algn="ctr" rtl="0">
              <a:spcBef>
                <a:spcPts val="0"/>
              </a:spcBef>
              <a:spcAft>
                <a:spcPts val="0"/>
              </a:spcAft>
              <a:buNone/>
            </a:pPr>
            <a:r>
              <a:rPr lang="en-US"/>
              <a:t>Đ</a:t>
            </a:r>
            <a:r>
              <a:rPr lang="en"/>
              <a:t>ể chọn các phần tử cụ thể trong 1 ngăn xếp ta có thể dùng lớp giả nth-child.</a:t>
            </a:r>
            <a:endParaRPr/>
          </a:p>
        </p:txBody>
      </p:sp>
      <p:pic>
        <p:nvPicPr>
          <p:cNvPr id="5" name="Picture 4">
            <a:extLst>
              <a:ext uri="{FF2B5EF4-FFF2-40B4-BE49-F238E27FC236}">
                <a16:creationId xmlns:a16="http://schemas.microsoft.com/office/drawing/2014/main" id="{9481A3A3-6DFC-F175-99D5-CABBCAEA0BEF}"/>
              </a:ext>
            </a:extLst>
          </p:cNvPr>
          <p:cNvPicPr>
            <a:picLocks noChangeAspect="1"/>
          </p:cNvPicPr>
          <p:nvPr/>
        </p:nvPicPr>
        <p:blipFill>
          <a:blip r:embed="rId3"/>
          <a:stretch>
            <a:fillRect/>
          </a:stretch>
        </p:blipFill>
        <p:spPr>
          <a:xfrm>
            <a:off x="5686312" y="1577782"/>
            <a:ext cx="2796664" cy="1987936"/>
          </a:xfrm>
          <a:prstGeom prst="rect">
            <a:avLst/>
          </a:prstGeom>
        </p:spPr>
      </p:pic>
      <p:pic>
        <p:nvPicPr>
          <p:cNvPr id="7" name="Picture 6">
            <a:extLst>
              <a:ext uri="{FF2B5EF4-FFF2-40B4-BE49-F238E27FC236}">
                <a16:creationId xmlns:a16="http://schemas.microsoft.com/office/drawing/2014/main" id="{D8918FA2-DC62-E7FD-2C58-551A295D3BEB}"/>
              </a:ext>
            </a:extLst>
          </p:cNvPr>
          <p:cNvPicPr>
            <a:picLocks noChangeAspect="1"/>
          </p:cNvPicPr>
          <p:nvPr/>
        </p:nvPicPr>
        <p:blipFill>
          <a:blip r:embed="rId4"/>
          <a:stretch>
            <a:fillRect/>
          </a:stretch>
        </p:blipFill>
        <p:spPr>
          <a:xfrm>
            <a:off x="3822428" y="1577782"/>
            <a:ext cx="1499144" cy="2152343"/>
          </a:xfrm>
          <a:prstGeom prst="rect">
            <a:avLst/>
          </a:prstGeom>
        </p:spPr>
      </p:pic>
      <p:sp>
        <p:nvSpPr>
          <p:cNvPr id="17" name="Subtitle 16">
            <a:extLst>
              <a:ext uri="{FF2B5EF4-FFF2-40B4-BE49-F238E27FC236}">
                <a16:creationId xmlns:a16="http://schemas.microsoft.com/office/drawing/2014/main" id="{EC61E904-9A72-B2A0-75E9-25FBC457A3D2}"/>
              </a:ext>
            </a:extLst>
          </p:cNvPr>
          <p:cNvSpPr>
            <a:spLocks noGrp="1"/>
          </p:cNvSpPr>
          <p:nvPr>
            <p:ph type="subTitle" idx="4"/>
          </p:nvPr>
        </p:nvSpPr>
        <p:spPr/>
        <p:txBody>
          <a:bodyPr/>
          <a:lstStyle/>
          <a:p>
            <a:endParaRPr lang="en-US"/>
          </a:p>
        </p:txBody>
      </p:sp>
    </p:spTree>
    <p:extLst>
      <p:ext uri="{BB962C8B-B14F-4D97-AF65-F5344CB8AC3E}">
        <p14:creationId xmlns:p14="http://schemas.microsoft.com/office/powerpoint/2010/main" val="6204524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92" name="Google Shape;492;p38"/>
          <p:cNvSpPr txBox="1">
            <a:spLocks noGrp="1"/>
          </p:cNvSpPr>
          <p:nvPr>
            <p:ph type="subTitle" idx="7"/>
          </p:nvPr>
        </p:nvSpPr>
        <p:spPr>
          <a:xfrm>
            <a:off x="731250" y="1017725"/>
            <a:ext cx="2499600" cy="70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Thuộc tính font chữ</a:t>
            </a:r>
          </a:p>
        </p:txBody>
      </p:sp>
      <p:sp>
        <p:nvSpPr>
          <p:cNvPr id="493" name="Google Shape;493;p38"/>
          <p:cNvSpPr txBox="1">
            <a:spLocks noGrp="1"/>
          </p:cNvSpPr>
          <p:nvPr>
            <p:ph type="subTitle" idx="8"/>
          </p:nvPr>
        </p:nvSpPr>
        <p:spPr>
          <a:xfrm>
            <a:off x="3322364" y="1239675"/>
            <a:ext cx="2499600" cy="48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Thuộc tính màu sắc</a:t>
            </a:r>
          </a:p>
        </p:txBody>
      </p:sp>
      <p:sp>
        <p:nvSpPr>
          <p:cNvPr id="494" name="Google Shape;494;p38"/>
          <p:cNvSpPr txBox="1">
            <a:spLocks noGrp="1"/>
          </p:cNvSpPr>
          <p:nvPr>
            <p:ph type="subTitle" idx="9"/>
          </p:nvPr>
        </p:nvSpPr>
        <p:spPr>
          <a:xfrm>
            <a:off x="5914418" y="1239675"/>
            <a:ext cx="2494500" cy="481800"/>
          </a:xfrm>
          <a:prstGeom prst="rect">
            <a:avLst/>
          </a:prstGeom>
        </p:spPr>
        <p:txBody>
          <a:bodyPr spcFirstLastPara="1" wrap="square" lIns="91425" tIns="91425" rIns="91425" bIns="91425" anchor="b" anchorCtr="0">
            <a:noAutofit/>
          </a:bodyPr>
          <a:lstStyle/>
          <a:p>
            <a:pPr>
              <a:spcBef>
                <a:spcPts val="200"/>
              </a:spcBef>
            </a:pPr>
            <a:r>
              <a:rPr lang="vi-VN"/>
              <a:t>Thuộc tính độ rộng</a:t>
            </a:r>
            <a:r>
              <a:rPr lang="en-US"/>
              <a:t>, cao</a:t>
            </a:r>
            <a:r>
              <a:rPr lang="vi-VN"/>
              <a:t> (width</a:t>
            </a:r>
            <a:r>
              <a:rPr lang="en-US"/>
              <a:t>, height</a:t>
            </a:r>
            <a:r>
              <a:rPr lang="vi-VN"/>
              <a:t>)</a:t>
            </a:r>
            <a:endParaRPr lang="en-US"/>
          </a:p>
        </p:txBody>
      </p:sp>
      <p:sp>
        <p:nvSpPr>
          <p:cNvPr id="495" name="Google Shape;495;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t>Thử nghiệm với các thuộc tính CSS cơ bản</a:t>
            </a:r>
            <a:endParaRPr lang="en-US"/>
          </a:p>
        </p:txBody>
      </p:sp>
      <p:sp>
        <p:nvSpPr>
          <p:cNvPr id="496" name="Google Shape;496;p38"/>
          <p:cNvSpPr txBox="1">
            <a:spLocks noGrp="1"/>
          </p:cNvSpPr>
          <p:nvPr>
            <p:ph type="subTitle" idx="1"/>
          </p:nvPr>
        </p:nvSpPr>
        <p:spPr>
          <a:xfrm>
            <a:off x="736594" y="1659113"/>
            <a:ext cx="2499600" cy="1055700"/>
          </a:xfrm>
          <a:prstGeom prst="rect">
            <a:avLst/>
          </a:prstGeom>
        </p:spPr>
        <p:txBody>
          <a:bodyPr spcFirstLastPara="1" wrap="square" lIns="91425" tIns="91425" rIns="91425" bIns="91425" anchor="t" anchorCtr="0">
            <a:noAutofit/>
          </a:bodyPr>
          <a:lstStyle/>
          <a:p>
            <a:pPr marL="171450" indent="-171450" algn="l">
              <a:buFont typeface="Arial" panose="020B0604020202020204" pitchFamily="34" charset="0"/>
              <a:buChar char="•"/>
            </a:pPr>
            <a:r>
              <a:rPr lang="vi-VN"/>
              <a:t>Font: thiết lập tất cả thuộc tính font chữ trong khai báo.</a:t>
            </a:r>
            <a:endParaRPr lang="en-US"/>
          </a:p>
          <a:p>
            <a:pPr marL="171450" indent="-171450" algn="l">
              <a:buFont typeface="Arial" panose="020B0604020202020204" pitchFamily="34" charset="0"/>
              <a:buChar char="•"/>
            </a:pPr>
            <a:r>
              <a:rPr lang="vi-VN"/>
              <a:t>Font-Family: xác định nhiều tên font chữ khác nhau dưới dạng "dự phòng".</a:t>
            </a:r>
            <a:endParaRPr lang="en-US"/>
          </a:p>
          <a:p>
            <a:pPr marL="171450" indent="-171450" algn="l">
              <a:buFont typeface="Arial" panose="020B0604020202020204" pitchFamily="34" charset="0"/>
              <a:buChar char="•"/>
            </a:pPr>
            <a:r>
              <a:rPr lang="en-US"/>
              <a:t> Font-Style: sử dụng để chỉ định kiểu phông chữ cho text. </a:t>
            </a:r>
          </a:p>
          <a:p>
            <a:pPr marL="171450" indent="-171450" algn="l">
              <a:buFont typeface="Arial" panose="020B0604020202020204" pitchFamily="34" charset="0"/>
              <a:buChar char="•"/>
            </a:pPr>
            <a:r>
              <a:rPr lang="vi-VN"/>
              <a:t>Font-Size: xác định kích thước phông chữ (% hoặc px).</a:t>
            </a:r>
            <a:endParaRPr lang="en-US"/>
          </a:p>
          <a:p>
            <a:pPr marL="171450" indent="-171450" algn="l">
              <a:buFont typeface="Arial" panose="020B0604020202020204" pitchFamily="34" charset="0"/>
              <a:buChar char="•"/>
            </a:pPr>
            <a:r>
              <a:rPr lang="en-US"/>
              <a:t>Font-Weight: xác định mức độ đậm nhạt của phông chữ.</a:t>
            </a:r>
          </a:p>
          <a:p>
            <a:pPr marL="0" indent="0" algn="l"/>
            <a:endParaRPr lang="en-US"/>
          </a:p>
          <a:p>
            <a:pPr marL="0" indent="0"/>
            <a:endParaRPr lang="en-US" sz="1800" kern="1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lang="en-US"/>
          </a:p>
        </p:txBody>
      </p:sp>
      <p:sp>
        <p:nvSpPr>
          <p:cNvPr id="499" name="Google Shape;499;p38"/>
          <p:cNvSpPr txBox="1">
            <a:spLocks noGrp="1"/>
          </p:cNvSpPr>
          <p:nvPr>
            <p:ph type="subTitle" idx="2"/>
          </p:nvPr>
        </p:nvSpPr>
        <p:spPr>
          <a:xfrm>
            <a:off x="3322364" y="1659113"/>
            <a:ext cx="2499600" cy="1055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a:t> Color: dùng để thiết lập màu sắc cho văn bản. </a:t>
            </a:r>
          </a:p>
          <a:p>
            <a:pPr marL="171450" lvl="0" indent="-171450" algn="l" rtl="0">
              <a:spcBef>
                <a:spcPts val="0"/>
              </a:spcBef>
              <a:spcAft>
                <a:spcPts val="0"/>
              </a:spcAft>
              <a:buFont typeface="Arial" panose="020B0604020202020204" pitchFamily="34" charset="0"/>
              <a:buChar char="•"/>
            </a:pPr>
            <a:r>
              <a:rPr lang="en-US"/>
              <a:t>Opacity: dùng để thiết lập mức độ trong suốt của 1 phần tử.</a:t>
            </a:r>
          </a:p>
        </p:txBody>
      </p:sp>
      <p:sp>
        <p:nvSpPr>
          <p:cNvPr id="500" name="Google Shape;500;p38"/>
          <p:cNvSpPr txBox="1">
            <a:spLocks noGrp="1"/>
          </p:cNvSpPr>
          <p:nvPr>
            <p:ph type="subTitle" idx="3"/>
          </p:nvPr>
        </p:nvSpPr>
        <p:spPr>
          <a:xfrm>
            <a:off x="5914418" y="1659113"/>
            <a:ext cx="2494500" cy="1055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vi-VN"/>
              <a:t>Width: thiết lập chiều rộng (đơn vị đo lường: pixel(px), cm, %, auto,…)</a:t>
            </a:r>
          </a:p>
          <a:p>
            <a:pPr marL="171450" lvl="0" indent="-171450" algn="l" rtl="0">
              <a:spcBef>
                <a:spcPts val="0"/>
              </a:spcBef>
              <a:spcAft>
                <a:spcPts val="0"/>
              </a:spcAft>
              <a:buFont typeface="Arial" panose="020B0604020202020204" pitchFamily="34" charset="0"/>
              <a:buChar char="•"/>
            </a:pPr>
            <a:r>
              <a:rPr lang="vi-VN"/>
              <a:t>Max-width: thiết lập chiều rộng tối đa</a:t>
            </a:r>
          </a:p>
          <a:p>
            <a:pPr marL="171450" lvl="0" indent="-171450" algn="l" rtl="0">
              <a:spcBef>
                <a:spcPts val="0"/>
              </a:spcBef>
              <a:spcAft>
                <a:spcPts val="0"/>
              </a:spcAft>
              <a:buFont typeface="Arial" panose="020B0604020202020204" pitchFamily="34" charset="0"/>
              <a:buChar char="•"/>
            </a:pPr>
            <a:r>
              <a:rPr lang="vi-VN"/>
              <a:t>Min-width: thiết lập chiều rộng tối thiểu</a:t>
            </a:r>
            <a:endParaRPr lang="en-US"/>
          </a:p>
          <a:p>
            <a:pPr marL="171450" lvl="0" indent="-171450" algn="l" rtl="0">
              <a:spcBef>
                <a:spcPts val="0"/>
              </a:spcBef>
              <a:spcAft>
                <a:spcPts val="0"/>
              </a:spcAft>
              <a:buFont typeface="Arial" panose="020B0604020202020204" pitchFamily="34" charset="0"/>
              <a:buChar char="•"/>
            </a:pPr>
            <a:r>
              <a:rPr lang="vi-VN"/>
              <a:t>Height: thiết lập chiều cao </a:t>
            </a:r>
          </a:p>
          <a:p>
            <a:pPr marL="171450" lvl="0" indent="-171450" algn="l" rtl="0">
              <a:spcBef>
                <a:spcPts val="0"/>
              </a:spcBef>
              <a:spcAft>
                <a:spcPts val="0"/>
              </a:spcAft>
              <a:buFont typeface="Arial" panose="020B0604020202020204" pitchFamily="34" charset="0"/>
              <a:buChar char="•"/>
            </a:pPr>
            <a:r>
              <a:rPr lang="vi-VN"/>
              <a:t>Line-height: xác định chiều cao của 1 dòng văn bản</a:t>
            </a:r>
          </a:p>
          <a:p>
            <a:pPr marL="171450" lvl="0" indent="-171450" algn="l" rtl="0">
              <a:spcBef>
                <a:spcPts val="0"/>
              </a:spcBef>
              <a:spcAft>
                <a:spcPts val="0"/>
              </a:spcAft>
              <a:buFont typeface="Arial" panose="020B0604020202020204" pitchFamily="34" charset="0"/>
              <a:buChar char="•"/>
            </a:pPr>
            <a:r>
              <a:rPr lang="vi-VN"/>
              <a:t>Max-height: thiết lập chiều cao tối đa</a:t>
            </a:r>
          </a:p>
          <a:p>
            <a:pPr marL="171450" lvl="0" indent="-171450" algn="l" rtl="0">
              <a:spcBef>
                <a:spcPts val="0"/>
              </a:spcBef>
              <a:spcAft>
                <a:spcPts val="0"/>
              </a:spcAft>
              <a:buFont typeface="Arial" panose="020B0604020202020204" pitchFamily="34" charset="0"/>
              <a:buChar char="•"/>
            </a:pPr>
            <a:r>
              <a:rPr lang="vi-VN"/>
              <a:t>Min-height: thiết lập chiều cao tối thiểu</a:t>
            </a:r>
          </a:p>
          <a:p>
            <a:pPr marL="171450" lvl="0" indent="-171450" algn="l" rtl="0">
              <a:spcBef>
                <a:spcPts val="0"/>
              </a:spcBef>
              <a:spcAft>
                <a:spcPts val="0"/>
              </a:spcAft>
              <a:buFont typeface="Arial" panose="020B0604020202020204" pitchFamily="34" charset="0"/>
              <a:buChar char="•"/>
            </a:pPr>
            <a:endParaRPr lang="vi-VN"/>
          </a:p>
        </p:txBody>
      </p:sp>
    </p:spTree>
    <p:extLst>
      <p:ext uri="{BB962C8B-B14F-4D97-AF65-F5344CB8AC3E}">
        <p14:creationId xmlns:p14="http://schemas.microsoft.com/office/powerpoint/2010/main" val="29564419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92" name="Google Shape;492;p38"/>
          <p:cNvSpPr txBox="1">
            <a:spLocks noGrp="1"/>
          </p:cNvSpPr>
          <p:nvPr>
            <p:ph type="subTitle" idx="7"/>
          </p:nvPr>
        </p:nvSpPr>
        <p:spPr>
          <a:xfrm>
            <a:off x="731250" y="1017725"/>
            <a:ext cx="2499600" cy="70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Thuộc tính font chữ</a:t>
            </a:r>
          </a:p>
        </p:txBody>
      </p:sp>
      <p:sp>
        <p:nvSpPr>
          <p:cNvPr id="493" name="Google Shape;493;p38"/>
          <p:cNvSpPr txBox="1">
            <a:spLocks noGrp="1"/>
          </p:cNvSpPr>
          <p:nvPr>
            <p:ph type="subTitle" idx="8"/>
          </p:nvPr>
        </p:nvSpPr>
        <p:spPr>
          <a:xfrm>
            <a:off x="3322364" y="1239675"/>
            <a:ext cx="2499600" cy="48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Thuộc tính màu sắc</a:t>
            </a:r>
          </a:p>
        </p:txBody>
      </p:sp>
      <p:sp>
        <p:nvSpPr>
          <p:cNvPr id="494" name="Google Shape;494;p38"/>
          <p:cNvSpPr txBox="1">
            <a:spLocks noGrp="1"/>
          </p:cNvSpPr>
          <p:nvPr>
            <p:ph type="subTitle" idx="9"/>
          </p:nvPr>
        </p:nvSpPr>
        <p:spPr>
          <a:xfrm>
            <a:off x="5914418" y="1239675"/>
            <a:ext cx="2494500" cy="481800"/>
          </a:xfrm>
          <a:prstGeom prst="rect">
            <a:avLst/>
          </a:prstGeom>
        </p:spPr>
        <p:txBody>
          <a:bodyPr spcFirstLastPara="1" wrap="square" lIns="91425" tIns="91425" rIns="91425" bIns="91425" anchor="b" anchorCtr="0">
            <a:noAutofit/>
          </a:bodyPr>
          <a:lstStyle/>
          <a:p>
            <a:pPr>
              <a:spcBef>
                <a:spcPts val="200"/>
              </a:spcBef>
            </a:pPr>
            <a:r>
              <a:rPr lang="vi-VN"/>
              <a:t>Thuộc tính độ rộng</a:t>
            </a:r>
            <a:r>
              <a:rPr lang="en-US"/>
              <a:t>, cao</a:t>
            </a:r>
            <a:r>
              <a:rPr lang="vi-VN"/>
              <a:t> (width</a:t>
            </a:r>
            <a:r>
              <a:rPr lang="en-US"/>
              <a:t>, height</a:t>
            </a:r>
            <a:r>
              <a:rPr lang="vi-VN"/>
              <a:t>)</a:t>
            </a:r>
            <a:endParaRPr lang="en-US"/>
          </a:p>
        </p:txBody>
      </p:sp>
      <p:sp>
        <p:nvSpPr>
          <p:cNvPr id="495" name="Google Shape;495;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Ví dụ</a:t>
            </a:r>
          </a:p>
        </p:txBody>
      </p:sp>
    </p:spTree>
    <p:extLst>
      <p:ext uri="{BB962C8B-B14F-4D97-AF65-F5344CB8AC3E}">
        <p14:creationId xmlns:p14="http://schemas.microsoft.com/office/powerpoint/2010/main" val="214215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4"/>
            </a:gs>
          </a:gsLst>
          <a:lin ang="5400012" scaled="0"/>
        </a:gradFill>
        <a:effectLst/>
      </p:bgPr>
    </p:bg>
    <p:spTree>
      <p:nvGrpSpPr>
        <p:cNvPr id="1" name="Shape 439"/>
        <p:cNvGrpSpPr/>
        <p:nvPr/>
      </p:nvGrpSpPr>
      <p:grpSpPr>
        <a:xfrm>
          <a:off x="0" y="0"/>
          <a:ext cx="0" cy="0"/>
          <a:chOff x="0" y="0"/>
          <a:chExt cx="0" cy="0"/>
        </a:xfrm>
      </p:grpSpPr>
      <p:sp>
        <p:nvSpPr>
          <p:cNvPr id="440" name="Google Shape;440;p34"/>
          <p:cNvSpPr/>
          <p:nvPr/>
        </p:nvSpPr>
        <p:spPr>
          <a:xfrm>
            <a:off x="1621800" y="2916225"/>
            <a:ext cx="6407700" cy="8388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 name="Google Shape;441;p34"/>
          <p:cNvSpPr txBox="1">
            <a:spLocks noGrp="1"/>
          </p:cNvSpPr>
          <p:nvPr>
            <p:ph type="title"/>
          </p:nvPr>
        </p:nvSpPr>
        <p:spPr>
          <a:xfrm>
            <a:off x="1300200" y="2516900"/>
            <a:ext cx="6543600" cy="106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n-lt"/>
              </a:rPr>
              <a:t>JS</a:t>
            </a:r>
            <a:endParaRPr dirty="0">
              <a:latin typeface="+mn-lt"/>
            </a:endParaRPr>
          </a:p>
        </p:txBody>
      </p:sp>
      <p:sp>
        <p:nvSpPr>
          <p:cNvPr id="442" name="Google Shape;442;p34"/>
          <p:cNvSpPr txBox="1">
            <a:spLocks noGrp="1"/>
          </p:cNvSpPr>
          <p:nvPr>
            <p:ph type="title" idx="2"/>
          </p:nvPr>
        </p:nvSpPr>
        <p:spPr>
          <a:xfrm>
            <a:off x="3719100" y="765975"/>
            <a:ext cx="1705800" cy="1634400"/>
          </a:xfrm>
          <a:prstGeom prst="rect">
            <a:avLst/>
          </a:prstGeom>
          <a:solidFill>
            <a:schemeClr val="accen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n-lt"/>
              </a:rPr>
              <a:t>03</a:t>
            </a:r>
            <a:endParaRPr dirty="0">
              <a:latin typeface="+mn-lt"/>
            </a:endParaRPr>
          </a:p>
        </p:txBody>
      </p:sp>
      <p:sp>
        <p:nvSpPr>
          <p:cNvPr id="443" name="Google Shape;443;p34"/>
          <p:cNvSpPr/>
          <p:nvPr/>
        </p:nvSpPr>
        <p:spPr>
          <a:xfrm>
            <a:off x="1047000" y="10572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 name="Google Shape;444;p34"/>
          <p:cNvSpPr/>
          <p:nvPr/>
        </p:nvSpPr>
        <p:spPr>
          <a:xfrm>
            <a:off x="1435350" y="161569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34"/>
          <p:cNvSpPr/>
          <p:nvPr/>
        </p:nvSpPr>
        <p:spPr>
          <a:xfrm>
            <a:off x="5948003" y="146088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 name="Google Shape;446;p34"/>
          <p:cNvSpPr/>
          <p:nvPr/>
        </p:nvSpPr>
        <p:spPr>
          <a:xfrm>
            <a:off x="715100" y="2281575"/>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 name="Google Shape;447;p34"/>
          <p:cNvSpPr/>
          <p:nvPr/>
        </p:nvSpPr>
        <p:spPr>
          <a:xfrm>
            <a:off x="8428900" y="4298700"/>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34"/>
          <p:cNvSpPr/>
          <p:nvPr/>
        </p:nvSpPr>
        <p:spPr>
          <a:xfrm>
            <a:off x="1072050" y="3878850"/>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34"/>
          <p:cNvSpPr/>
          <p:nvPr/>
        </p:nvSpPr>
        <p:spPr>
          <a:xfrm>
            <a:off x="7447800" y="14604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 name="Google Shape;450;p34"/>
          <p:cNvSpPr/>
          <p:nvPr/>
        </p:nvSpPr>
        <p:spPr>
          <a:xfrm>
            <a:off x="7933600" y="414390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5145186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81" name="Google Shape;481;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n-lt"/>
              </a:rPr>
              <a:t>G</a:t>
            </a:r>
            <a:r>
              <a:rPr lang="en" sz="2800" dirty="0">
                <a:latin typeface="+mn-lt"/>
              </a:rPr>
              <a:t>iới thiệu javascript</a:t>
            </a:r>
            <a:endParaRPr sz="2800" dirty="0">
              <a:latin typeface="+mn-lt"/>
            </a:endParaRPr>
          </a:p>
        </p:txBody>
      </p:sp>
      <p:graphicFrame>
        <p:nvGraphicFramePr>
          <p:cNvPr id="2" name="Table 1">
            <a:extLst>
              <a:ext uri="{FF2B5EF4-FFF2-40B4-BE49-F238E27FC236}">
                <a16:creationId xmlns:a16="http://schemas.microsoft.com/office/drawing/2014/main" id="{C424724B-B70A-4DB1-9D75-55979C4726D9}"/>
              </a:ext>
            </a:extLst>
          </p:cNvPr>
          <p:cNvGraphicFramePr>
            <a:graphicFrameLocks noGrp="1"/>
          </p:cNvGraphicFramePr>
          <p:nvPr>
            <p:extLst>
              <p:ext uri="{D42A27DB-BD31-4B8C-83A1-F6EECF244321}">
                <p14:modId xmlns:p14="http://schemas.microsoft.com/office/powerpoint/2010/main" val="1320313835"/>
              </p:ext>
            </p:extLst>
          </p:nvPr>
        </p:nvGraphicFramePr>
        <p:xfrm>
          <a:off x="604792" y="1017725"/>
          <a:ext cx="7934415" cy="3474720"/>
        </p:xfrm>
        <a:graphic>
          <a:graphicData uri="http://schemas.openxmlformats.org/drawingml/2006/table">
            <a:tbl>
              <a:tblPr firstRow="1" bandRow="1">
                <a:tableStyleId>{5C373154-E414-4823-BE31-6AEC1BE90A2E}</a:tableStyleId>
              </a:tblPr>
              <a:tblGrid>
                <a:gridCol w="2644805">
                  <a:extLst>
                    <a:ext uri="{9D8B030D-6E8A-4147-A177-3AD203B41FA5}">
                      <a16:colId xmlns:a16="http://schemas.microsoft.com/office/drawing/2014/main" val="1937071622"/>
                    </a:ext>
                  </a:extLst>
                </a:gridCol>
                <a:gridCol w="2644805">
                  <a:extLst>
                    <a:ext uri="{9D8B030D-6E8A-4147-A177-3AD203B41FA5}">
                      <a16:colId xmlns:a16="http://schemas.microsoft.com/office/drawing/2014/main" val="415789219"/>
                    </a:ext>
                  </a:extLst>
                </a:gridCol>
                <a:gridCol w="2644805">
                  <a:extLst>
                    <a:ext uri="{9D8B030D-6E8A-4147-A177-3AD203B41FA5}">
                      <a16:colId xmlns:a16="http://schemas.microsoft.com/office/drawing/2014/main" val="3686429336"/>
                    </a:ext>
                  </a:extLst>
                </a:gridCol>
              </a:tblGrid>
              <a:tr h="530448">
                <a:tc>
                  <a:txBody>
                    <a:bodyPr/>
                    <a:lstStyle/>
                    <a:p>
                      <a:pPr algn="ctr"/>
                      <a:r>
                        <a:rPr lang="en-US" sz="1800" b="1" dirty="0" err="1">
                          <a:solidFill>
                            <a:schemeClr val="tx1"/>
                          </a:solidFill>
                          <a:latin typeface="+mn-lt"/>
                        </a:rPr>
                        <a:t>Khái</a:t>
                      </a:r>
                      <a:r>
                        <a:rPr lang="en-US" sz="1800" b="1" dirty="0">
                          <a:solidFill>
                            <a:schemeClr val="tx1"/>
                          </a:solidFill>
                          <a:latin typeface="+mn-lt"/>
                        </a:rPr>
                        <a:t> </a:t>
                      </a:r>
                      <a:r>
                        <a:rPr lang="en-US" sz="1800" b="1" dirty="0" err="1">
                          <a:solidFill>
                            <a:schemeClr val="tx1"/>
                          </a:solidFill>
                          <a:latin typeface="+mn-lt"/>
                        </a:rPr>
                        <a:t>niệm</a:t>
                      </a:r>
                      <a:endParaRPr lang="en-US" sz="1800" b="1" dirty="0">
                        <a:solidFill>
                          <a:schemeClr val="tx1"/>
                        </a:solidFill>
                        <a:latin typeface="+mn-lt"/>
                      </a:endParaRPr>
                    </a:p>
                    <a:p>
                      <a:pPr algn="ctr"/>
                      <a:endParaRPr lang="en-US" sz="1800" b="1" dirty="0">
                        <a:solidFill>
                          <a:schemeClr val="tx1"/>
                        </a:solidFill>
                        <a:latin typeface="+mn-lt"/>
                      </a:endParaRPr>
                    </a:p>
                  </a:txBody>
                  <a:tcPr/>
                </a:tc>
                <a:tc>
                  <a:txBody>
                    <a:bodyPr/>
                    <a:lstStyle/>
                    <a:p>
                      <a:pPr algn="ctr"/>
                      <a:r>
                        <a:rPr lang="en-US" sz="1800" b="1" dirty="0" err="1">
                          <a:solidFill>
                            <a:schemeClr val="tx1"/>
                          </a:solidFill>
                          <a:latin typeface="+mn-lt"/>
                        </a:rPr>
                        <a:t>Trình</a:t>
                      </a:r>
                      <a:r>
                        <a:rPr lang="en-US" sz="1800" b="1" dirty="0">
                          <a:solidFill>
                            <a:schemeClr val="tx1"/>
                          </a:solidFill>
                          <a:latin typeface="+mn-lt"/>
                        </a:rPr>
                        <a:t> </a:t>
                      </a:r>
                      <a:r>
                        <a:rPr lang="en-US" sz="1800" b="1" dirty="0" err="1">
                          <a:solidFill>
                            <a:schemeClr val="tx1"/>
                          </a:solidFill>
                          <a:latin typeface="+mn-lt"/>
                        </a:rPr>
                        <a:t>duyệt</a:t>
                      </a:r>
                      <a:endParaRPr lang="en-US" sz="1800" b="1" dirty="0">
                        <a:solidFill>
                          <a:schemeClr val="tx1"/>
                        </a:solidFill>
                        <a:latin typeface="+mn-lt"/>
                      </a:endParaRPr>
                    </a:p>
                    <a:p>
                      <a:pPr algn="ctr"/>
                      <a:endParaRPr lang="en-US" sz="1800" b="1" dirty="0">
                        <a:solidFill>
                          <a:schemeClr val="tx1"/>
                        </a:solidFill>
                        <a:latin typeface="+mn-lt"/>
                      </a:endParaRPr>
                    </a:p>
                  </a:txBody>
                  <a:tcPr/>
                </a:tc>
                <a:tc>
                  <a:txBody>
                    <a:bodyPr/>
                    <a:lstStyle/>
                    <a:p>
                      <a:pPr algn="ctr"/>
                      <a:r>
                        <a:rPr lang="vi-VN" sz="1800" b="1" dirty="0">
                          <a:solidFill>
                            <a:schemeClr val="tx1"/>
                          </a:solidFill>
                          <a:latin typeface="+mn-lt"/>
                        </a:rPr>
                        <a:t>Thư viện</a:t>
                      </a:r>
                    </a:p>
                    <a:p>
                      <a:pPr algn="ctr"/>
                      <a:endParaRPr lang="en-US" sz="1800" b="1" dirty="0">
                        <a:solidFill>
                          <a:schemeClr val="tx1"/>
                        </a:solidFill>
                        <a:latin typeface="+mn-lt"/>
                      </a:endParaRPr>
                    </a:p>
                  </a:txBody>
                  <a:tcPr/>
                </a:tc>
                <a:extLst>
                  <a:ext uri="{0D108BD9-81ED-4DB2-BD59-A6C34878D82A}">
                    <a16:rowId xmlns:a16="http://schemas.microsoft.com/office/drawing/2014/main" val="3788010905"/>
                  </a:ext>
                </a:extLst>
              </a:tr>
              <a:tr h="2059385">
                <a:tc>
                  <a:txBody>
                    <a:bodyPr/>
                    <a:lstStyle/>
                    <a:p>
                      <a:pPr algn="just"/>
                      <a:r>
                        <a:rPr lang="en-US" sz="1800" b="1" dirty="0" err="1">
                          <a:solidFill>
                            <a:schemeClr val="tx1"/>
                          </a:solidFill>
                          <a:latin typeface="+mn-lt"/>
                        </a:rPr>
                        <a:t>Javascript</a:t>
                      </a:r>
                      <a:r>
                        <a:rPr lang="en-US" sz="1800" b="1" dirty="0">
                          <a:solidFill>
                            <a:schemeClr val="tx1"/>
                          </a:solidFill>
                          <a:latin typeface="+mn-lt"/>
                        </a:rPr>
                        <a:t> </a:t>
                      </a:r>
                      <a:r>
                        <a:rPr lang="en-US" sz="1800" b="1" dirty="0" err="1">
                          <a:solidFill>
                            <a:schemeClr val="tx1"/>
                          </a:solidFill>
                          <a:latin typeface="+mn-lt"/>
                        </a:rPr>
                        <a:t>là</a:t>
                      </a:r>
                      <a:r>
                        <a:rPr lang="en-US" sz="1800" b="1" dirty="0">
                          <a:solidFill>
                            <a:schemeClr val="tx1"/>
                          </a:solidFill>
                          <a:latin typeface="+mn-lt"/>
                        </a:rPr>
                        <a:t> </a:t>
                      </a:r>
                      <a:r>
                        <a:rPr lang="en-US" sz="1800" b="1" dirty="0" err="1">
                          <a:solidFill>
                            <a:schemeClr val="tx1"/>
                          </a:solidFill>
                          <a:latin typeface="+mn-lt"/>
                        </a:rPr>
                        <a:t>ngôn</a:t>
                      </a:r>
                      <a:r>
                        <a:rPr lang="en-US" sz="1800" b="1" dirty="0">
                          <a:solidFill>
                            <a:schemeClr val="tx1"/>
                          </a:solidFill>
                          <a:latin typeface="+mn-lt"/>
                        </a:rPr>
                        <a:t> </a:t>
                      </a:r>
                      <a:r>
                        <a:rPr lang="en-US" sz="1800" b="1" dirty="0" err="1">
                          <a:solidFill>
                            <a:schemeClr val="tx1"/>
                          </a:solidFill>
                          <a:latin typeface="+mn-lt"/>
                        </a:rPr>
                        <a:t>ngữ</a:t>
                      </a:r>
                      <a:r>
                        <a:rPr lang="en-US" sz="1800" b="1" dirty="0">
                          <a:solidFill>
                            <a:schemeClr val="tx1"/>
                          </a:solidFill>
                          <a:latin typeface="+mn-lt"/>
                        </a:rPr>
                        <a:t> </a:t>
                      </a:r>
                      <a:r>
                        <a:rPr lang="en-US" sz="1800" b="1" dirty="0" err="1">
                          <a:solidFill>
                            <a:schemeClr val="tx1"/>
                          </a:solidFill>
                          <a:latin typeface="+mn-lt"/>
                        </a:rPr>
                        <a:t>lập</a:t>
                      </a:r>
                      <a:r>
                        <a:rPr lang="en-US" sz="1800" b="1" dirty="0">
                          <a:solidFill>
                            <a:schemeClr val="tx1"/>
                          </a:solidFill>
                          <a:latin typeface="+mn-lt"/>
                        </a:rPr>
                        <a:t> </a:t>
                      </a:r>
                      <a:r>
                        <a:rPr lang="en-US" sz="1800" b="1" dirty="0" err="1">
                          <a:solidFill>
                            <a:schemeClr val="tx1"/>
                          </a:solidFill>
                          <a:latin typeface="+mn-lt"/>
                        </a:rPr>
                        <a:t>trình</a:t>
                      </a:r>
                      <a:r>
                        <a:rPr lang="en-US" sz="1800" b="1" dirty="0">
                          <a:solidFill>
                            <a:schemeClr val="tx1"/>
                          </a:solidFill>
                          <a:latin typeface="+mn-lt"/>
                        </a:rPr>
                        <a:t> web </a:t>
                      </a:r>
                      <a:r>
                        <a:rPr lang="en-US" sz="1800" b="1" dirty="0" err="1">
                          <a:solidFill>
                            <a:schemeClr val="tx1"/>
                          </a:solidFill>
                          <a:latin typeface="+mn-lt"/>
                        </a:rPr>
                        <a:t>và</a:t>
                      </a:r>
                      <a:r>
                        <a:rPr lang="en-US" sz="1800" b="1" dirty="0">
                          <a:solidFill>
                            <a:schemeClr val="tx1"/>
                          </a:solidFill>
                          <a:latin typeface="+mn-lt"/>
                        </a:rPr>
                        <a:t> </a:t>
                      </a:r>
                      <a:r>
                        <a:rPr lang="en-US" sz="1800" b="1" dirty="0" err="1">
                          <a:solidFill>
                            <a:schemeClr val="tx1"/>
                          </a:solidFill>
                          <a:latin typeface="+mn-lt"/>
                        </a:rPr>
                        <a:t>có</a:t>
                      </a:r>
                      <a:r>
                        <a:rPr lang="en-US" sz="1800" b="1" dirty="0">
                          <a:solidFill>
                            <a:schemeClr val="tx1"/>
                          </a:solidFill>
                          <a:latin typeface="+mn-lt"/>
                        </a:rPr>
                        <a:t> </a:t>
                      </a:r>
                      <a:r>
                        <a:rPr lang="en-US" sz="1800" b="1" dirty="0" err="1">
                          <a:solidFill>
                            <a:schemeClr val="tx1"/>
                          </a:solidFill>
                          <a:latin typeface="+mn-lt"/>
                        </a:rPr>
                        <a:t>thể</a:t>
                      </a:r>
                      <a:r>
                        <a:rPr lang="en-US" sz="1800" b="1" dirty="0">
                          <a:solidFill>
                            <a:schemeClr val="tx1"/>
                          </a:solidFill>
                          <a:latin typeface="+mn-lt"/>
                        </a:rPr>
                        <a:t> </a:t>
                      </a:r>
                      <a:r>
                        <a:rPr lang="en-US" sz="1800" b="1" dirty="0" err="1">
                          <a:solidFill>
                            <a:schemeClr val="tx1"/>
                          </a:solidFill>
                          <a:latin typeface="+mn-lt"/>
                        </a:rPr>
                        <a:t>thêm</a:t>
                      </a:r>
                      <a:r>
                        <a:rPr lang="en-US" sz="1800" b="1" dirty="0">
                          <a:solidFill>
                            <a:schemeClr val="tx1"/>
                          </a:solidFill>
                          <a:latin typeface="+mn-lt"/>
                        </a:rPr>
                        <a:t> </a:t>
                      </a:r>
                      <a:r>
                        <a:rPr lang="en-US" sz="1800" b="1" dirty="0" err="1">
                          <a:solidFill>
                            <a:schemeClr val="tx1"/>
                          </a:solidFill>
                          <a:latin typeface="+mn-lt"/>
                        </a:rPr>
                        <a:t>mới</a:t>
                      </a:r>
                      <a:r>
                        <a:rPr lang="en-US" sz="1800" b="1" dirty="0">
                          <a:solidFill>
                            <a:schemeClr val="tx1"/>
                          </a:solidFill>
                          <a:latin typeface="+mn-lt"/>
                        </a:rPr>
                        <a:t> </a:t>
                      </a:r>
                      <a:r>
                        <a:rPr lang="en-US" sz="1800" b="1" dirty="0" err="1">
                          <a:solidFill>
                            <a:schemeClr val="tx1"/>
                          </a:solidFill>
                          <a:latin typeface="+mn-lt"/>
                        </a:rPr>
                        <a:t>và</a:t>
                      </a:r>
                      <a:r>
                        <a:rPr lang="en-US" sz="1800" b="1" dirty="0">
                          <a:solidFill>
                            <a:schemeClr val="tx1"/>
                          </a:solidFill>
                          <a:latin typeface="+mn-lt"/>
                        </a:rPr>
                        <a:t> update </a:t>
                      </a:r>
                      <a:r>
                        <a:rPr lang="en-US" sz="1800" b="1" dirty="0" err="1">
                          <a:solidFill>
                            <a:schemeClr val="tx1"/>
                          </a:solidFill>
                          <a:latin typeface="+mn-lt"/>
                        </a:rPr>
                        <a:t>cả</a:t>
                      </a:r>
                      <a:r>
                        <a:rPr lang="en-US" sz="1800" b="1" dirty="0">
                          <a:solidFill>
                            <a:schemeClr val="tx1"/>
                          </a:solidFill>
                          <a:latin typeface="+mn-lt"/>
                        </a:rPr>
                        <a:t> HTML </a:t>
                      </a:r>
                      <a:r>
                        <a:rPr lang="en-US" sz="1800" b="1" dirty="0" err="1">
                          <a:solidFill>
                            <a:schemeClr val="tx1"/>
                          </a:solidFill>
                          <a:latin typeface="+mn-lt"/>
                        </a:rPr>
                        <a:t>và</a:t>
                      </a:r>
                      <a:r>
                        <a:rPr lang="en-US" sz="1800" b="1" dirty="0">
                          <a:solidFill>
                            <a:schemeClr val="tx1"/>
                          </a:solidFill>
                          <a:latin typeface="+mn-lt"/>
                        </a:rPr>
                        <a:t> CSS. Js </a:t>
                      </a:r>
                      <a:r>
                        <a:rPr lang="en-US" sz="1800" b="1" dirty="0" err="1">
                          <a:solidFill>
                            <a:schemeClr val="tx1"/>
                          </a:solidFill>
                          <a:latin typeface="+mn-lt"/>
                        </a:rPr>
                        <a:t>dùng</a:t>
                      </a:r>
                      <a:r>
                        <a:rPr lang="en-US" sz="1800" b="1" dirty="0">
                          <a:solidFill>
                            <a:schemeClr val="tx1"/>
                          </a:solidFill>
                          <a:latin typeface="+mn-lt"/>
                        </a:rPr>
                        <a:t> front end </a:t>
                      </a:r>
                      <a:r>
                        <a:rPr lang="en-US" sz="1800" b="1" dirty="0" err="1">
                          <a:solidFill>
                            <a:schemeClr val="tx1"/>
                          </a:solidFill>
                          <a:latin typeface="+mn-lt"/>
                        </a:rPr>
                        <a:t>trên</a:t>
                      </a:r>
                      <a:r>
                        <a:rPr lang="en-US" sz="1800" b="1" dirty="0">
                          <a:solidFill>
                            <a:schemeClr val="tx1"/>
                          </a:solidFill>
                          <a:latin typeface="+mn-lt"/>
                        </a:rPr>
                        <a:t> </a:t>
                      </a:r>
                      <a:r>
                        <a:rPr lang="en-US" sz="1800" b="1" dirty="0" err="1">
                          <a:solidFill>
                            <a:schemeClr val="tx1"/>
                          </a:solidFill>
                          <a:latin typeface="+mn-lt"/>
                        </a:rPr>
                        <a:t>trình</a:t>
                      </a:r>
                      <a:r>
                        <a:rPr lang="en-US" sz="1800" b="1" dirty="0">
                          <a:solidFill>
                            <a:schemeClr val="tx1"/>
                          </a:solidFill>
                          <a:latin typeface="+mn-lt"/>
                        </a:rPr>
                        <a:t> </a:t>
                      </a:r>
                      <a:r>
                        <a:rPr lang="en-US" sz="1800" b="1" dirty="0" err="1">
                          <a:solidFill>
                            <a:schemeClr val="tx1"/>
                          </a:solidFill>
                          <a:latin typeface="+mn-lt"/>
                        </a:rPr>
                        <a:t>duyệt</a:t>
                      </a:r>
                      <a:r>
                        <a:rPr lang="en-US" sz="1800" b="1" dirty="0">
                          <a:solidFill>
                            <a:schemeClr val="tx1"/>
                          </a:solidFill>
                          <a:latin typeface="+mn-lt"/>
                        </a:rPr>
                        <a:t>, </a:t>
                      </a:r>
                      <a:r>
                        <a:rPr lang="en-US" sz="1800" b="1" dirty="0" err="1">
                          <a:solidFill>
                            <a:schemeClr val="tx1"/>
                          </a:solidFill>
                          <a:latin typeface="+mn-lt"/>
                        </a:rPr>
                        <a:t>phát</a:t>
                      </a:r>
                      <a:r>
                        <a:rPr lang="en-US" sz="1800" b="1" dirty="0">
                          <a:solidFill>
                            <a:schemeClr val="tx1"/>
                          </a:solidFill>
                          <a:latin typeface="+mn-lt"/>
                        </a:rPr>
                        <a:t> </a:t>
                      </a:r>
                      <a:r>
                        <a:rPr lang="en-US" sz="1800" b="1" dirty="0" err="1">
                          <a:solidFill>
                            <a:schemeClr val="tx1"/>
                          </a:solidFill>
                          <a:latin typeface="+mn-lt"/>
                        </a:rPr>
                        <a:t>triển</a:t>
                      </a:r>
                      <a:r>
                        <a:rPr lang="en-US" sz="1800" b="1" dirty="0">
                          <a:solidFill>
                            <a:schemeClr val="tx1"/>
                          </a:solidFill>
                          <a:latin typeface="+mn-lt"/>
                        </a:rPr>
                        <a:t> </a:t>
                      </a:r>
                      <a:r>
                        <a:rPr lang="en-US" sz="1800" b="1" dirty="0" err="1">
                          <a:solidFill>
                            <a:schemeClr val="tx1"/>
                          </a:solidFill>
                          <a:latin typeface="+mn-lt"/>
                        </a:rPr>
                        <a:t>ứng</a:t>
                      </a:r>
                      <a:r>
                        <a:rPr lang="en-US" sz="1800" b="1" dirty="0">
                          <a:solidFill>
                            <a:schemeClr val="tx1"/>
                          </a:solidFill>
                          <a:latin typeface="+mn-lt"/>
                        </a:rPr>
                        <a:t> </a:t>
                      </a:r>
                      <a:r>
                        <a:rPr lang="en-US" sz="1800" b="1" dirty="0" err="1">
                          <a:solidFill>
                            <a:schemeClr val="tx1"/>
                          </a:solidFill>
                          <a:latin typeface="+mn-lt"/>
                        </a:rPr>
                        <a:t>dụng</a:t>
                      </a:r>
                      <a:r>
                        <a:rPr lang="en-US" sz="1800" b="1" dirty="0">
                          <a:solidFill>
                            <a:schemeClr val="tx1"/>
                          </a:solidFill>
                          <a:latin typeface="+mn-lt"/>
                        </a:rPr>
                        <a:t> </a:t>
                      </a:r>
                      <a:r>
                        <a:rPr lang="en-US" sz="1800" b="1" dirty="0" err="1">
                          <a:solidFill>
                            <a:schemeClr val="tx1"/>
                          </a:solidFill>
                          <a:latin typeface="+mn-lt"/>
                        </a:rPr>
                        <a:t>cho</a:t>
                      </a:r>
                      <a:r>
                        <a:rPr lang="en-US" sz="1800" b="1" dirty="0">
                          <a:solidFill>
                            <a:schemeClr val="tx1"/>
                          </a:solidFill>
                          <a:latin typeface="+mn-lt"/>
                        </a:rPr>
                        <a:t> desktop, mobile hay server</a:t>
                      </a:r>
                    </a:p>
                    <a:p>
                      <a:pPr algn="just"/>
                      <a:endParaRPr lang="en-US" sz="1800" b="1" dirty="0">
                        <a:solidFill>
                          <a:schemeClr val="tx1"/>
                        </a:solidFill>
                        <a:latin typeface="+mn-lt"/>
                      </a:endParaRPr>
                    </a:p>
                  </a:txBody>
                  <a:tcPr/>
                </a:tc>
                <a:tc>
                  <a:txBody>
                    <a:bodyPr/>
                    <a:lstStyle/>
                    <a:p>
                      <a:pPr marL="0" marR="0" lvl="0" indent="0" algn="just" defTabSz="914400" rtl="0" eaLnBrk="1" fontAlgn="auto" latinLnBrk="0" hangingPunct="1">
                        <a:lnSpc>
                          <a:spcPct val="100000"/>
                        </a:lnSpc>
                        <a:spcBef>
                          <a:spcPts val="0"/>
                        </a:spcBef>
                        <a:spcAft>
                          <a:spcPts val="0"/>
                        </a:spcAft>
                        <a:buClr>
                          <a:srgbClr val="42385C"/>
                        </a:buClr>
                        <a:buSzPts val="1400"/>
                        <a:buFont typeface="Open Sans"/>
                        <a:buNone/>
                        <a:tabLst/>
                        <a:defRPr/>
                      </a:pPr>
                      <a:r>
                        <a:rPr kumimoji="0" lang="vi-VN" sz="1800" b="1" i="0" u="none" strike="noStrike" kern="0" cap="none" spc="0" normalizeH="0" baseline="0" noProof="0" dirty="0">
                          <a:ln>
                            <a:noFill/>
                          </a:ln>
                          <a:solidFill>
                            <a:schemeClr val="tx1"/>
                          </a:solidFill>
                          <a:effectLst/>
                          <a:uLnTx/>
                          <a:uFillTx/>
                          <a:latin typeface="+mn-lt"/>
                          <a:ea typeface="Open Sans"/>
                          <a:cs typeface="Open Sans"/>
                          <a:sym typeface="Open Sans"/>
                        </a:rPr>
                        <a:t>Javascript được hỗ trợ trên tất cả các trình duyệt như Firefox, Chrome, IE… </a:t>
                      </a:r>
                      <a:r>
                        <a:rPr kumimoji="0" lang="en-US" sz="1800" b="1" i="0" u="none" strike="noStrike" kern="0" cap="none" spc="0" normalizeH="0" baseline="0" noProof="0" dirty="0" err="1">
                          <a:ln>
                            <a:noFill/>
                          </a:ln>
                          <a:solidFill>
                            <a:schemeClr val="tx1"/>
                          </a:solidFill>
                          <a:effectLst/>
                          <a:uLnTx/>
                          <a:uFillTx/>
                          <a:latin typeface="+mn-lt"/>
                          <a:ea typeface="Open Sans"/>
                          <a:cs typeface="Open Sans"/>
                          <a:sym typeface="Open Sans"/>
                        </a:rPr>
                        <a:t>và</a:t>
                      </a:r>
                      <a:r>
                        <a:rPr kumimoji="0" lang="en-US" sz="1800" b="1" i="0" u="none" strike="noStrike" kern="0" cap="none" spc="0" normalizeH="0" baseline="0" noProof="0" dirty="0">
                          <a:ln>
                            <a:noFill/>
                          </a:ln>
                          <a:solidFill>
                            <a:schemeClr val="tx1"/>
                          </a:solidFill>
                          <a:effectLst/>
                          <a:uLnTx/>
                          <a:uFillTx/>
                          <a:latin typeface="+mn-lt"/>
                          <a:ea typeface="Open Sans"/>
                          <a:cs typeface="Open Sans"/>
                          <a:sym typeface="Open Sans"/>
                        </a:rPr>
                        <a:t> </a:t>
                      </a:r>
                      <a:r>
                        <a:rPr kumimoji="0" lang="vi-VN" sz="1800" b="1" i="0" u="none" strike="noStrike" kern="0" cap="none" spc="0" normalizeH="0" baseline="0" noProof="0" dirty="0">
                          <a:ln>
                            <a:noFill/>
                          </a:ln>
                          <a:solidFill>
                            <a:schemeClr val="tx1"/>
                          </a:solidFill>
                          <a:effectLst/>
                          <a:uLnTx/>
                          <a:uFillTx/>
                          <a:latin typeface="+mn-lt"/>
                          <a:ea typeface="Open Sans"/>
                          <a:cs typeface="Open Sans"/>
                          <a:sym typeface="Open Sans"/>
                        </a:rPr>
                        <a:t>các trình duyệt trên thiết bị di động. </a:t>
                      </a:r>
                      <a:endParaRPr kumimoji="0" lang="en-US" sz="1800" b="1" i="0" u="none" strike="noStrike" kern="0" cap="none" spc="0" normalizeH="0" baseline="0" noProof="0" dirty="0">
                        <a:ln>
                          <a:noFill/>
                        </a:ln>
                        <a:solidFill>
                          <a:schemeClr val="tx1"/>
                        </a:solidFill>
                        <a:effectLst/>
                        <a:uLnTx/>
                        <a:uFillTx/>
                        <a:latin typeface="+mn-lt"/>
                        <a:ea typeface="Open Sans"/>
                        <a:cs typeface="Open Sans"/>
                        <a:sym typeface="Open Sans"/>
                      </a:endParaRPr>
                    </a:p>
                    <a:p>
                      <a:pPr algn="just"/>
                      <a:endParaRPr lang="en-US" sz="1800" b="1" dirty="0">
                        <a:solidFill>
                          <a:schemeClr val="tx1"/>
                        </a:solidFill>
                        <a:latin typeface="+mn-lt"/>
                      </a:endParaRPr>
                    </a:p>
                  </a:txBody>
                  <a:tcPr/>
                </a:tc>
                <a:tc>
                  <a:txBody>
                    <a:bodyPr/>
                    <a:lstStyle/>
                    <a:p>
                      <a:pPr marL="0" marR="0" lvl="0" indent="0" algn="just" defTabSz="914400" rtl="0" eaLnBrk="1" fontAlgn="auto" latinLnBrk="0" hangingPunct="1">
                        <a:lnSpc>
                          <a:spcPct val="100000"/>
                        </a:lnSpc>
                        <a:spcBef>
                          <a:spcPts val="0"/>
                        </a:spcBef>
                        <a:spcAft>
                          <a:spcPts val="0"/>
                        </a:spcAft>
                        <a:buClr>
                          <a:srgbClr val="42385C"/>
                        </a:buClr>
                        <a:buSzPts val="1400"/>
                        <a:buFont typeface="Open Sans"/>
                        <a:buNone/>
                        <a:tabLst/>
                        <a:defRPr/>
                      </a:pPr>
                      <a:r>
                        <a:rPr kumimoji="0" lang="vi-VN" sz="1800" b="1" i="0" u="none" strike="noStrike" kern="0" cap="none" spc="0" normalizeH="0" baseline="0" noProof="0" dirty="0">
                          <a:ln>
                            <a:noFill/>
                          </a:ln>
                          <a:solidFill>
                            <a:schemeClr val="tx1"/>
                          </a:solidFill>
                          <a:effectLst/>
                          <a:uLnTx/>
                          <a:uFillTx/>
                          <a:latin typeface="+mn-lt"/>
                          <a:ea typeface="Open Sans"/>
                          <a:cs typeface="Open Sans"/>
                          <a:sym typeface="Open Sans"/>
                        </a:rPr>
                        <a:t>Gồm 3 thư viện quá nổi tiếng là:</a:t>
                      </a:r>
                    </a:p>
                    <a:p>
                      <a:pPr marL="171450" marR="0" lvl="0" indent="-171450" algn="just" defTabSz="914400" rtl="0" eaLnBrk="1" fontAlgn="auto" latinLnBrk="0" hangingPunct="1">
                        <a:lnSpc>
                          <a:spcPct val="100000"/>
                        </a:lnSpc>
                        <a:spcBef>
                          <a:spcPts val="0"/>
                        </a:spcBef>
                        <a:spcAft>
                          <a:spcPts val="0"/>
                        </a:spcAft>
                        <a:buClr>
                          <a:srgbClr val="42385C"/>
                        </a:buClr>
                        <a:buSzPts val="1400"/>
                        <a:buFont typeface="Arial" panose="020B0604020202020204" pitchFamily="34" charset="0"/>
                        <a:buChar char="•"/>
                        <a:tabLst/>
                        <a:defRPr/>
                      </a:pPr>
                      <a:r>
                        <a:rPr kumimoji="0" lang="vi-VN" sz="1800" b="1" i="0" u="none" strike="noStrike" kern="0" cap="none" spc="0" normalizeH="0" baseline="0" noProof="0" dirty="0">
                          <a:ln>
                            <a:noFill/>
                          </a:ln>
                          <a:solidFill>
                            <a:schemeClr val="tx1"/>
                          </a:solidFill>
                          <a:effectLst/>
                          <a:uLnTx/>
                          <a:uFillTx/>
                          <a:latin typeface="+mn-lt"/>
                          <a:ea typeface="Open Sans"/>
                          <a:cs typeface="Open Sans"/>
                          <a:sym typeface="Open Sans"/>
                        </a:rPr>
                        <a:t>jQuery</a:t>
                      </a:r>
                    </a:p>
                    <a:p>
                      <a:pPr marL="171450" marR="0" lvl="0" indent="-171450" algn="just" defTabSz="914400" rtl="0" eaLnBrk="1" fontAlgn="auto" latinLnBrk="0" hangingPunct="1">
                        <a:lnSpc>
                          <a:spcPct val="100000"/>
                        </a:lnSpc>
                        <a:spcBef>
                          <a:spcPts val="0"/>
                        </a:spcBef>
                        <a:spcAft>
                          <a:spcPts val="0"/>
                        </a:spcAft>
                        <a:buClr>
                          <a:srgbClr val="42385C"/>
                        </a:buClr>
                        <a:buSzPts val="1400"/>
                        <a:buFont typeface="Arial" panose="020B0604020202020204" pitchFamily="34" charset="0"/>
                        <a:buChar char="•"/>
                        <a:tabLst/>
                        <a:defRPr/>
                      </a:pPr>
                      <a:r>
                        <a:rPr kumimoji="0" lang="vi-VN" sz="1800" b="1" i="0" u="none" strike="noStrike" kern="0" cap="none" spc="0" normalizeH="0" baseline="0" noProof="0" dirty="0">
                          <a:ln>
                            <a:noFill/>
                          </a:ln>
                          <a:solidFill>
                            <a:schemeClr val="tx1"/>
                          </a:solidFill>
                          <a:effectLst/>
                          <a:uLnTx/>
                          <a:uFillTx/>
                          <a:latin typeface="+mn-lt"/>
                          <a:ea typeface="Open Sans"/>
                          <a:cs typeface="Open Sans"/>
                          <a:sym typeface="Open Sans"/>
                        </a:rPr>
                        <a:t>ReactJS</a:t>
                      </a:r>
                    </a:p>
                    <a:p>
                      <a:pPr marL="171450" marR="0" lvl="0" indent="-171450" algn="just" defTabSz="914400" rtl="0" eaLnBrk="1" fontAlgn="auto" latinLnBrk="0" hangingPunct="1">
                        <a:lnSpc>
                          <a:spcPct val="100000"/>
                        </a:lnSpc>
                        <a:spcBef>
                          <a:spcPts val="0"/>
                        </a:spcBef>
                        <a:spcAft>
                          <a:spcPts val="0"/>
                        </a:spcAft>
                        <a:buClr>
                          <a:srgbClr val="42385C"/>
                        </a:buClr>
                        <a:buSzPts val="1400"/>
                        <a:buFont typeface="Arial" panose="020B0604020202020204" pitchFamily="34" charset="0"/>
                        <a:buChar char="•"/>
                        <a:tabLst/>
                        <a:defRPr/>
                      </a:pPr>
                      <a:r>
                        <a:rPr kumimoji="0" lang="vi-VN" sz="1800" b="1" i="0" u="none" strike="noStrike" kern="0" cap="none" spc="0" normalizeH="0" baseline="0" noProof="0" dirty="0">
                          <a:ln>
                            <a:noFill/>
                          </a:ln>
                          <a:solidFill>
                            <a:schemeClr val="tx1"/>
                          </a:solidFill>
                          <a:effectLst/>
                          <a:uLnTx/>
                          <a:uFillTx/>
                          <a:latin typeface="+mn-lt"/>
                          <a:ea typeface="Open Sans"/>
                          <a:cs typeface="Open Sans"/>
                          <a:sym typeface="Open Sans"/>
                        </a:rPr>
                        <a:t>NodeJS</a:t>
                      </a:r>
                    </a:p>
                    <a:p>
                      <a:pPr algn="just"/>
                      <a:endParaRPr lang="en-US" sz="1800" b="1" dirty="0">
                        <a:solidFill>
                          <a:schemeClr val="tx1"/>
                        </a:solidFill>
                        <a:latin typeface="+mn-lt"/>
                      </a:endParaRPr>
                    </a:p>
                  </a:txBody>
                  <a:tcPr/>
                </a:tc>
                <a:extLst>
                  <a:ext uri="{0D108BD9-81ED-4DB2-BD59-A6C34878D82A}">
                    <a16:rowId xmlns:a16="http://schemas.microsoft.com/office/drawing/2014/main" val="4149097837"/>
                  </a:ext>
                </a:extLst>
              </a:tr>
            </a:tbl>
          </a:graphicData>
        </a:graphic>
      </p:graphicFrame>
    </p:spTree>
    <p:extLst>
      <p:ext uri="{BB962C8B-B14F-4D97-AF65-F5344CB8AC3E}">
        <p14:creationId xmlns:p14="http://schemas.microsoft.com/office/powerpoint/2010/main" val="1364904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dirty="0">
                <a:latin typeface="+mn-lt"/>
              </a:rPr>
              <a:t>NỘI DUNG</a:t>
            </a:r>
            <a:endParaRPr sz="3600" dirty="0">
              <a:latin typeface="+mn-lt"/>
            </a:endParaRPr>
          </a:p>
        </p:txBody>
      </p:sp>
      <p:sp>
        <p:nvSpPr>
          <p:cNvPr id="424" name="Google Shape;424;p33"/>
          <p:cNvSpPr txBox="1">
            <a:spLocks noGrp="1"/>
          </p:cNvSpPr>
          <p:nvPr>
            <p:ph type="title" idx="2"/>
          </p:nvPr>
        </p:nvSpPr>
        <p:spPr>
          <a:xfrm>
            <a:off x="1439651" y="1397125"/>
            <a:ext cx="17394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mn-lt"/>
              </a:rPr>
              <a:t>01</a:t>
            </a:r>
            <a:endParaRPr sz="3200" dirty="0">
              <a:latin typeface="+mn-lt"/>
            </a:endParaRPr>
          </a:p>
        </p:txBody>
      </p:sp>
      <p:sp>
        <p:nvSpPr>
          <p:cNvPr id="425" name="Google Shape;425;p33"/>
          <p:cNvSpPr txBox="1">
            <a:spLocks noGrp="1"/>
          </p:cNvSpPr>
          <p:nvPr>
            <p:ph type="title" idx="3"/>
          </p:nvPr>
        </p:nvSpPr>
        <p:spPr>
          <a:xfrm>
            <a:off x="2003109" y="2838124"/>
            <a:ext cx="2299531"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mn-lt"/>
              </a:rPr>
              <a:t>04</a:t>
            </a:r>
            <a:endParaRPr sz="3200" dirty="0">
              <a:latin typeface="+mn-lt"/>
            </a:endParaRPr>
          </a:p>
        </p:txBody>
      </p:sp>
      <p:sp>
        <p:nvSpPr>
          <p:cNvPr id="426" name="Google Shape;426;p33"/>
          <p:cNvSpPr txBox="1">
            <a:spLocks noGrp="1"/>
          </p:cNvSpPr>
          <p:nvPr>
            <p:ph type="title" idx="4"/>
          </p:nvPr>
        </p:nvSpPr>
        <p:spPr>
          <a:xfrm>
            <a:off x="3742510" y="1397125"/>
            <a:ext cx="17394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mn-lt"/>
              </a:rPr>
              <a:t>02</a:t>
            </a:r>
            <a:endParaRPr sz="3200" dirty="0">
              <a:latin typeface="+mn-lt"/>
            </a:endParaRPr>
          </a:p>
        </p:txBody>
      </p:sp>
      <p:sp>
        <p:nvSpPr>
          <p:cNvPr id="427" name="Google Shape;427;p33"/>
          <p:cNvSpPr txBox="1">
            <a:spLocks noGrp="1"/>
          </p:cNvSpPr>
          <p:nvPr>
            <p:ph type="title" idx="5"/>
          </p:nvPr>
        </p:nvSpPr>
        <p:spPr>
          <a:xfrm>
            <a:off x="4921779" y="2838124"/>
            <a:ext cx="2299531"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mn-lt"/>
              </a:rPr>
              <a:t>05</a:t>
            </a:r>
            <a:endParaRPr sz="3200" dirty="0">
              <a:latin typeface="+mn-lt"/>
            </a:endParaRPr>
          </a:p>
        </p:txBody>
      </p:sp>
      <p:sp>
        <p:nvSpPr>
          <p:cNvPr id="428" name="Google Shape;428;p33"/>
          <p:cNvSpPr txBox="1">
            <a:spLocks noGrp="1"/>
          </p:cNvSpPr>
          <p:nvPr>
            <p:ph type="title" idx="6"/>
          </p:nvPr>
        </p:nvSpPr>
        <p:spPr>
          <a:xfrm>
            <a:off x="5965394" y="1397125"/>
            <a:ext cx="1738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latin typeface="+mn-lt"/>
              </a:rPr>
              <a:t>03</a:t>
            </a:r>
            <a:endParaRPr sz="3200" dirty="0">
              <a:latin typeface="+mn-lt"/>
            </a:endParaRPr>
          </a:p>
        </p:txBody>
      </p:sp>
      <p:sp>
        <p:nvSpPr>
          <p:cNvPr id="430" name="Google Shape;430;p33"/>
          <p:cNvSpPr txBox="1">
            <a:spLocks noGrp="1"/>
          </p:cNvSpPr>
          <p:nvPr>
            <p:ph type="subTitle" idx="1"/>
          </p:nvPr>
        </p:nvSpPr>
        <p:spPr>
          <a:xfrm>
            <a:off x="1439651" y="1844725"/>
            <a:ext cx="1739400" cy="6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latin typeface="+mn-lt"/>
              </a:rPr>
              <a:t>HTML</a:t>
            </a:r>
            <a:endParaRPr sz="2400" dirty="0">
              <a:latin typeface="+mn-lt"/>
            </a:endParaRPr>
          </a:p>
        </p:txBody>
      </p:sp>
      <p:sp>
        <p:nvSpPr>
          <p:cNvPr id="431" name="Google Shape;431;p33"/>
          <p:cNvSpPr txBox="1">
            <a:spLocks noGrp="1"/>
          </p:cNvSpPr>
          <p:nvPr>
            <p:ph type="subTitle" idx="8"/>
          </p:nvPr>
        </p:nvSpPr>
        <p:spPr>
          <a:xfrm>
            <a:off x="3742514" y="1844725"/>
            <a:ext cx="1739400" cy="6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latin typeface="+mn-lt"/>
              </a:rPr>
              <a:t>CSS</a:t>
            </a:r>
            <a:endParaRPr sz="2400" dirty="0">
              <a:latin typeface="+mn-lt"/>
            </a:endParaRPr>
          </a:p>
        </p:txBody>
      </p:sp>
      <p:sp>
        <p:nvSpPr>
          <p:cNvPr id="432" name="Google Shape;432;p33"/>
          <p:cNvSpPr txBox="1">
            <a:spLocks noGrp="1"/>
          </p:cNvSpPr>
          <p:nvPr>
            <p:ph type="subTitle" idx="9"/>
          </p:nvPr>
        </p:nvSpPr>
        <p:spPr>
          <a:xfrm>
            <a:off x="5964949" y="1844725"/>
            <a:ext cx="1739400" cy="6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latin typeface="+mn-lt"/>
              </a:rPr>
              <a:t>JS</a:t>
            </a:r>
            <a:endParaRPr sz="2400" dirty="0">
              <a:latin typeface="+mn-lt"/>
            </a:endParaRPr>
          </a:p>
        </p:txBody>
      </p:sp>
      <p:sp>
        <p:nvSpPr>
          <p:cNvPr id="433" name="Google Shape;433;p33"/>
          <p:cNvSpPr txBox="1">
            <a:spLocks noGrp="1"/>
          </p:cNvSpPr>
          <p:nvPr>
            <p:ph type="subTitle" idx="13"/>
          </p:nvPr>
        </p:nvSpPr>
        <p:spPr>
          <a:xfrm>
            <a:off x="2003110" y="3296424"/>
            <a:ext cx="2299532" cy="86565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latin typeface="+mn-lt"/>
              </a:rPr>
              <a:t>HTML form &amp; Input element</a:t>
            </a:r>
            <a:endParaRPr sz="2400" dirty="0">
              <a:latin typeface="+mn-lt"/>
            </a:endParaRPr>
          </a:p>
        </p:txBody>
      </p:sp>
      <p:sp>
        <p:nvSpPr>
          <p:cNvPr id="434" name="Google Shape;434;p33"/>
          <p:cNvSpPr txBox="1">
            <a:spLocks noGrp="1"/>
          </p:cNvSpPr>
          <p:nvPr>
            <p:ph type="subTitle" idx="14"/>
          </p:nvPr>
        </p:nvSpPr>
        <p:spPr>
          <a:xfrm>
            <a:off x="4921778" y="3296424"/>
            <a:ext cx="2299532" cy="8656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err="1">
                <a:latin typeface="+mn-lt"/>
              </a:rPr>
              <a:t>Quy</a:t>
            </a:r>
            <a:r>
              <a:rPr lang="en-US" sz="2400" dirty="0">
                <a:latin typeface="+mn-lt"/>
              </a:rPr>
              <a:t> </a:t>
            </a:r>
            <a:r>
              <a:rPr lang="en-US" sz="2400" dirty="0" err="1">
                <a:latin typeface="+mn-lt"/>
              </a:rPr>
              <a:t>trình</a:t>
            </a:r>
            <a:r>
              <a:rPr lang="en-US" sz="2400" dirty="0">
                <a:latin typeface="+mn-lt"/>
              </a:rPr>
              <a:t> </a:t>
            </a:r>
            <a:r>
              <a:rPr lang="en-US" sz="2400" dirty="0" err="1">
                <a:latin typeface="+mn-lt"/>
              </a:rPr>
              <a:t>phát</a:t>
            </a:r>
            <a:r>
              <a:rPr lang="en-US" sz="2400" dirty="0">
                <a:latin typeface="+mn-lt"/>
              </a:rPr>
              <a:t> </a:t>
            </a:r>
            <a:r>
              <a:rPr lang="en-US" sz="2400" dirty="0" err="1">
                <a:latin typeface="+mn-lt"/>
              </a:rPr>
              <a:t>triển</a:t>
            </a:r>
            <a:r>
              <a:rPr lang="en-US" sz="2400" dirty="0">
                <a:latin typeface="+mn-lt"/>
              </a:rPr>
              <a:t> web</a:t>
            </a:r>
            <a:endParaRPr sz="2400" dirty="0">
              <a:latin typeface="+mn-l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mn-lt"/>
              </a:rPr>
              <a:t>Cú pháp JS</a:t>
            </a:r>
            <a:endParaRPr sz="2800" dirty="0">
              <a:latin typeface="+mn-lt"/>
            </a:endParaRPr>
          </a:p>
        </p:txBody>
      </p:sp>
      <p:graphicFrame>
        <p:nvGraphicFramePr>
          <p:cNvPr id="575" name="Google Shape;575;p43"/>
          <p:cNvGraphicFramePr/>
          <p:nvPr>
            <p:extLst>
              <p:ext uri="{D42A27DB-BD31-4B8C-83A1-F6EECF244321}">
                <p14:modId xmlns:p14="http://schemas.microsoft.com/office/powerpoint/2010/main" val="670549180"/>
              </p:ext>
            </p:extLst>
          </p:nvPr>
        </p:nvGraphicFramePr>
        <p:xfrm>
          <a:off x="368710" y="1081942"/>
          <a:ext cx="8472950" cy="3150184"/>
        </p:xfrm>
        <a:graphic>
          <a:graphicData uri="http://schemas.openxmlformats.org/drawingml/2006/table">
            <a:tbl>
              <a:tblPr>
                <a:noFill/>
                <a:tableStyleId>{0C38227A-5B82-4886-880F-4FC3DC1EB39A}</a:tableStyleId>
              </a:tblPr>
              <a:tblGrid>
                <a:gridCol w="853791">
                  <a:extLst>
                    <a:ext uri="{9D8B030D-6E8A-4147-A177-3AD203B41FA5}">
                      <a16:colId xmlns:a16="http://schemas.microsoft.com/office/drawing/2014/main" val="20001"/>
                    </a:ext>
                  </a:extLst>
                </a:gridCol>
                <a:gridCol w="1336369">
                  <a:extLst>
                    <a:ext uri="{9D8B030D-6E8A-4147-A177-3AD203B41FA5}">
                      <a16:colId xmlns:a16="http://schemas.microsoft.com/office/drawing/2014/main" val="20002"/>
                    </a:ext>
                  </a:extLst>
                </a:gridCol>
                <a:gridCol w="1484854">
                  <a:extLst>
                    <a:ext uri="{9D8B030D-6E8A-4147-A177-3AD203B41FA5}">
                      <a16:colId xmlns:a16="http://schemas.microsoft.com/office/drawing/2014/main" val="20003"/>
                    </a:ext>
                  </a:extLst>
                </a:gridCol>
                <a:gridCol w="605590">
                  <a:extLst>
                    <a:ext uri="{9D8B030D-6E8A-4147-A177-3AD203B41FA5}">
                      <a16:colId xmlns:a16="http://schemas.microsoft.com/office/drawing/2014/main" val="20004"/>
                    </a:ext>
                  </a:extLst>
                </a:gridCol>
                <a:gridCol w="4192346">
                  <a:extLst>
                    <a:ext uri="{9D8B030D-6E8A-4147-A177-3AD203B41FA5}">
                      <a16:colId xmlns:a16="http://schemas.microsoft.com/office/drawing/2014/main" val="20005"/>
                    </a:ext>
                  </a:extLst>
                </a:gridCol>
              </a:tblGrid>
              <a:tr h="615706">
                <a:tc>
                  <a:txBody>
                    <a:bodyPr/>
                    <a:lstStyle/>
                    <a:p>
                      <a:pPr marL="0" lvl="0" indent="0" algn="ctr" rtl="0">
                        <a:spcBef>
                          <a:spcPts val="0"/>
                        </a:spcBef>
                        <a:spcAft>
                          <a:spcPts val="0"/>
                        </a:spcAft>
                        <a:buNone/>
                      </a:pPr>
                      <a:r>
                        <a:rPr lang="en-US" b="1" dirty="0">
                          <a:solidFill>
                            <a:schemeClr val="dk1"/>
                          </a:solidFill>
                          <a:latin typeface="Unbounded"/>
                          <a:ea typeface="Unbounded"/>
                          <a:cs typeface="Unbounded"/>
                          <a:sym typeface="Unbounded"/>
                        </a:rPr>
                        <a:t>Đ</a:t>
                      </a:r>
                      <a:r>
                        <a:rPr lang="en" b="1" dirty="0">
                          <a:solidFill>
                            <a:schemeClr val="dk1"/>
                          </a:solidFill>
                          <a:latin typeface="Unbounded"/>
                          <a:ea typeface="Unbounded"/>
                          <a:cs typeface="Unbounded"/>
                          <a:sym typeface="Unbounded"/>
                        </a:rPr>
                        <a:t>ặt tên</a:t>
                      </a:r>
                      <a:endParaRPr b="1" dirty="0">
                        <a:solidFill>
                          <a:schemeClr val="dk1"/>
                        </a:solidFill>
                        <a:latin typeface="Unbounded"/>
                        <a:ea typeface="Unbounded"/>
                        <a:cs typeface="Unbounded"/>
                        <a:sym typeface="Unbounded"/>
                      </a:endParaRPr>
                    </a:p>
                  </a:txBody>
                  <a:tcPr marL="91425" marR="91425" marT="68575" marB="6857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dk1"/>
                          </a:solidFill>
                          <a:latin typeface="Unbounded"/>
                          <a:ea typeface="Unbounded"/>
                          <a:cs typeface="Unbounded"/>
                          <a:sym typeface="Unbounded"/>
                        </a:rPr>
                        <a:t>Khai báo biến</a:t>
                      </a:r>
                      <a:endParaRPr b="1">
                        <a:solidFill>
                          <a:schemeClr val="dk1"/>
                        </a:solidFill>
                        <a:latin typeface="Unbounded"/>
                        <a:ea typeface="Unbounded"/>
                        <a:cs typeface="Unbounded"/>
                        <a:sym typeface="Unbounded"/>
                      </a:endParaRPr>
                    </a:p>
                  </a:txBody>
                  <a:tcPr marL="91425" marR="91425" marT="68575" marB="6857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US" b="1" dirty="0">
                          <a:solidFill>
                            <a:schemeClr val="dk1"/>
                          </a:solidFill>
                          <a:latin typeface="Unbounded"/>
                          <a:ea typeface="Unbounded"/>
                          <a:cs typeface="Unbounded"/>
                          <a:sym typeface="Unbounded"/>
                        </a:rPr>
                        <a:t>K</a:t>
                      </a:r>
                      <a:r>
                        <a:rPr lang="en" b="1" dirty="0">
                          <a:solidFill>
                            <a:schemeClr val="dk1"/>
                          </a:solidFill>
                          <a:latin typeface="Unbounded"/>
                          <a:ea typeface="Unbounded"/>
                          <a:cs typeface="Unbounded"/>
                          <a:sym typeface="Unbounded"/>
                        </a:rPr>
                        <a:t>iểu</a:t>
                      </a:r>
                      <a:endParaRPr b="1" dirty="0">
                        <a:solidFill>
                          <a:schemeClr val="dk1"/>
                        </a:solidFill>
                        <a:latin typeface="Unbounded"/>
                        <a:ea typeface="Unbounded"/>
                        <a:cs typeface="Unbounded"/>
                        <a:sym typeface="Unbounded"/>
                      </a:endParaRPr>
                    </a:p>
                  </a:txBody>
                  <a:tcPr marL="91425" marR="91425" marT="68575" marB="6857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dk1"/>
                          </a:solidFill>
                          <a:latin typeface="Unbounded"/>
                          <a:ea typeface="Unbounded"/>
                          <a:cs typeface="Unbounded"/>
                          <a:sym typeface="Unbounded"/>
                        </a:rPr>
                        <a:t>Ghi chú</a:t>
                      </a:r>
                      <a:endParaRPr b="1">
                        <a:solidFill>
                          <a:schemeClr val="dk1"/>
                        </a:solidFill>
                        <a:latin typeface="Unbounded"/>
                        <a:ea typeface="Unbounded"/>
                        <a:cs typeface="Unbounded"/>
                        <a:sym typeface="Unbounded"/>
                      </a:endParaRPr>
                    </a:p>
                  </a:txBody>
                  <a:tcPr marL="91425" marR="91425" marT="68575" marB="6857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US" b="1" dirty="0" err="1">
                          <a:solidFill>
                            <a:schemeClr val="dk1"/>
                          </a:solidFill>
                          <a:latin typeface="Unbounded"/>
                          <a:ea typeface="Unbounded"/>
                          <a:cs typeface="Unbounded"/>
                          <a:sym typeface="Unbounded"/>
                        </a:rPr>
                        <a:t>Toán</a:t>
                      </a:r>
                      <a:r>
                        <a:rPr lang="en-US" b="1" dirty="0">
                          <a:solidFill>
                            <a:schemeClr val="dk1"/>
                          </a:solidFill>
                          <a:latin typeface="Unbounded"/>
                          <a:ea typeface="Unbounded"/>
                          <a:cs typeface="Unbounded"/>
                          <a:sym typeface="Unbounded"/>
                        </a:rPr>
                        <a:t> </a:t>
                      </a:r>
                      <a:r>
                        <a:rPr lang="en-US" b="1" dirty="0" err="1">
                          <a:solidFill>
                            <a:schemeClr val="dk1"/>
                          </a:solidFill>
                          <a:latin typeface="Unbounded"/>
                          <a:ea typeface="Unbounded"/>
                          <a:cs typeface="Unbounded"/>
                          <a:sym typeface="Unbounded"/>
                        </a:rPr>
                        <a:t>tử</a:t>
                      </a:r>
                      <a:endParaRPr b="1" dirty="0">
                        <a:solidFill>
                          <a:schemeClr val="dk1"/>
                        </a:solidFill>
                        <a:latin typeface="Unbounded"/>
                        <a:ea typeface="Unbounded"/>
                        <a:cs typeface="Unbounded"/>
                        <a:sym typeface="Unbounded"/>
                      </a:endParaRPr>
                    </a:p>
                  </a:txBody>
                  <a:tcPr marL="91425" marR="91425" marT="68575" marB="6857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660724">
                <a:tc>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Person, person </a:t>
                      </a: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c</a:t>
                      </a:r>
                      <a:r>
                        <a:rPr lang="en" sz="1100">
                          <a:solidFill>
                            <a:srgbClr val="191919"/>
                          </a:solidFill>
                          <a:latin typeface="Open Sans"/>
                          <a:ea typeface="Open Sans"/>
                          <a:cs typeface="Open Sans"/>
                          <a:sym typeface="Open Sans"/>
                        </a:rPr>
                        <a:t>onst: khai báo hằng số</a:t>
                      </a: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vi-VN" sz="1100">
                          <a:solidFill>
                            <a:schemeClr val="dk1"/>
                          </a:solidFill>
                          <a:latin typeface="Open Sans"/>
                          <a:ea typeface="Open Sans"/>
                          <a:cs typeface="Open Sans"/>
                          <a:sym typeface="Open Sans"/>
                        </a:rPr>
                        <a:t>Kiểu dữ liệu sẽ được xác định một cách tự động khi chương trình thực thi</a:t>
                      </a: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rgbClr val="191919"/>
                          </a:solidFill>
                          <a:latin typeface="Open Sans"/>
                          <a:ea typeface="Open Sans"/>
                          <a:cs typeface="Open Sans"/>
                          <a:sym typeface="Open Sans"/>
                        </a:rPr>
                        <a:t>//ghi chú</a:t>
                      </a: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rowSpan="9">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26833">
                <a:tc rowSpan="2">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_person, __person</a:t>
                      </a: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tc rowSpan="2">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v</a:t>
                      </a:r>
                      <a:r>
                        <a:rPr lang="en" sz="1100">
                          <a:solidFill>
                            <a:srgbClr val="191919"/>
                          </a:solidFill>
                          <a:latin typeface="Open Sans"/>
                          <a:ea typeface="Open Sans"/>
                          <a:cs typeface="Open Sans"/>
                          <a:sym typeface="Open Sans"/>
                        </a:rPr>
                        <a:t>ar: truy cập bất cứ đâu trong chương trình</a:t>
                      </a: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null</a:t>
                      </a: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tc rowSpan="8">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/*ghi chú*/</a:t>
                      </a: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solidFill>
                      <a:schemeClr val="lt2"/>
                    </a:solidFill>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T w="9525" cap="flat" cmpd="sng" algn="ctr">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251460">
                <a:tc vMerge="1">
                  <a:txBody>
                    <a:bodyPr/>
                    <a:lstStyle/>
                    <a:p>
                      <a:endParaRPr lang="en-US"/>
                    </a:p>
                  </a:txBody>
                  <a:tcPr/>
                </a:tc>
                <a:tc vMerge="1">
                  <a:txBody>
                    <a:bodyPr/>
                    <a:lstStyle/>
                    <a:p>
                      <a:endParaRPr lang="en-US"/>
                    </a:p>
                  </a:txBody>
                  <a:tcPr/>
                </a:tc>
                <a:tc>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boolean: true, false</a:t>
                      </a: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008811446"/>
                  </a:ext>
                </a:extLst>
              </a:tr>
              <a:tr h="226833">
                <a:tc rowSpan="2">
                  <a:txBody>
                    <a:bodyPr/>
                    <a:lstStyle/>
                    <a:p>
                      <a:pPr marL="0" lvl="0" indent="0" algn="ctr" rtl="0">
                        <a:spcBef>
                          <a:spcPts val="0"/>
                        </a:spcBef>
                        <a:spcAft>
                          <a:spcPts val="0"/>
                        </a:spcAft>
                        <a:buNone/>
                      </a:pPr>
                      <a:r>
                        <a:rPr lang="en" sz="1100">
                          <a:solidFill>
                            <a:srgbClr val="191919"/>
                          </a:solidFill>
                          <a:latin typeface="Open Sans"/>
                          <a:ea typeface="Open Sans"/>
                          <a:cs typeface="Open Sans"/>
                          <a:sym typeface="Open Sans"/>
                        </a:rPr>
                        <a:t>$person, $$person</a:t>
                      </a: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tc rowSpan="6">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l</a:t>
                      </a:r>
                      <a:r>
                        <a:rPr lang="en" sz="1100">
                          <a:solidFill>
                            <a:srgbClr val="191919"/>
                          </a:solidFill>
                          <a:latin typeface="Open Sans"/>
                          <a:ea typeface="Open Sans"/>
                          <a:cs typeface="Open Sans"/>
                          <a:sym typeface="Open Sans"/>
                        </a:rPr>
                        <a:t>et: trong phạm vi block</a:t>
                      </a: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solidFill>
                      <a:schemeClr val="lt2"/>
                    </a:solidFill>
                  </a:tcPr>
                </a:tc>
                <a:tc>
                  <a:txBody>
                    <a:bodyPr/>
                    <a:lstStyle/>
                    <a:p>
                      <a:pPr marL="0" marR="0" lvl="0" indent="0" algn="ctr" rtl="0">
                        <a:lnSpc>
                          <a:spcPct val="100000"/>
                        </a:lnSpc>
                        <a:spcBef>
                          <a:spcPts val="0"/>
                        </a:spcBef>
                        <a:spcAft>
                          <a:spcPts val="0"/>
                        </a:spcAft>
                        <a:buClr>
                          <a:srgbClr val="000000"/>
                        </a:buClr>
                        <a:buFont typeface="Arial"/>
                        <a:buNone/>
                      </a:pPr>
                      <a:r>
                        <a:rPr lang="en-US" sz="1100" b="0" i="0" u="none" strike="noStrike" cap="none">
                          <a:solidFill>
                            <a:srgbClr val="191919"/>
                          </a:solidFill>
                          <a:latin typeface="Open Sans"/>
                          <a:ea typeface="Open Sans"/>
                          <a:cs typeface="Open Sans"/>
                          <a:sym typeface="Open Sans"/>
                        </a:rPr>
                        <a:t>undefined</a:t>
                      </a:r>
                      <a:endParaRPr sz="1100" b="0" i="0" u="none" strike="noStrike" cap="none">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226833">
                <a:tc vMerge="1">
                  <a:txBody>
                    <a:bodyPr/>
                    <a:lstStyle/>
                    <a:p>
                      <a:endParaRPr lang="en-US"/>
                    </a:p>
                  </a:txBody>
                  <a:tcPr/>
                </a:tc>
                <a:tc vMerge="1">
                  <a:txBody>
                    <a:bodyPr/>
                    <a:lstStyle/>
                    <a:p>
                      <a:endParaRPr lang="en-US"/>
                    </a:p>
                  </a:txBody>
                  <a:tcPr/>
                </a:tc>
                <a:tc>
                  <a:txBody>
                    <a:bodyPr/>
                    <a:lstStyle/>
                    <a:p>
                      <a:pPr marL="0" marR="0" lvl="0" indent="0" algn="ctr" rtl="0">
                        <a:lnSpc>
                          <a:spcPct val="100000"/>
                        </a:lnSpc>
                        <a:spcBef>
                          <a:spcPts val="0"/>
                        </a:spcBef>
                        <a:spcAft>
                          <a:spcPts val="0"/>
                        </a:spcAft>
                        <a:buClr>
                          <a:srgbClr val="000000"/>
                        </a:buClr>
                        <a:buFont typeface="Arial"/>
                        <a:buNone/>
                      </a:pPr>
                      <a:r>
                        <a:rPr lang="en-US" sz="1100" b="0" i="0" u="none" strike="noStrike" cap="none">
                          <a:solidFill>
                            <a:srgbClr val="191919"/>
                          </a:solidFill>
                          <a:latin typeface="Open Sans"/>
                          <a:ea typeface="Open Sans"/>
                          <a:cs typeface="Open Sans"/>
                          <a:sym typeface="Open Sans"/>
                        </a:rPr>
                        <a:t>int</a:t>
                      </a:r>
                      <a:endParaRPr sz="1100" b="0" i="0" u="none" strike="noStrike" cap="none">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vMerge="1">
                  <a:txBody>
                    <a:bodyPr/>
                    <a:lstStyle/>
                    <a:p>
                      <a:endParaRPr lang="en-US"/>
                    </a:p>
                  </a:txBody>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346434412"/>
                  </a:ext>
                </a:extLst>
              </a:tr>
              <a:tr h="226833">
                <a:tc rowSpan="2">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p</a:t>
                      </a:r>
                      <a:r>
                        <a:rPr lang="en" sz="1100">
                          <a:solidFill>
                            <a:srgbClr val="191919"/>
                          </a:solidFill>
                          <a:latin typeface="Open Sans"/>
                          <a:ea typeface="Open Sans"/>
                          <a:cs typeface="Open Sans"/>
                          <a:sym typeface="Open Sans"/>
                        </a:rPr>
                        <a:t>erson1</a:t>
                      </a: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1100" b="0" i="0" u="none" strike="noStrike" cap="none">
                          <a:solidFill>
                            <a:srgbClr val="191919"/>
                          </a:solidFill>
                          <a:latin typeface="Open Sans"/>
                          <a:ea typeface="Open Sans"/>
                          <a:cs typeface="Open Sans"/>
                          <a:sym typeface="Open Sans"/>
                        </a:rPr>
                        <a:t>String</a:t>
                      </a:r>
                      <a:endParaRPr sz="1100" b="0" i="0" u="none" strike="noStrike" cap="none">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226833">
                <a:tc vMerge="1">
                  <a:txBody>
                    <a:bodyPr/>
                    <a:lstStyle/>
                    <a:p>
                      <a:endParaRPr lang="en-US"/>
                    </a:p>
                  </a:txBody>
                  <a:tcPr/>
                </a:tc>
                <a:tc vMerge="1">
                  <a:txBody>
                    <a:bodyPr/>
                    <a:lstStyle/>
                    <a:p>
                      <a:endParaRPr lang="en-US"/>
                    </a:p>
                  </a:txBody>
                  <a:tcPr/>
                </a:tc>
                <a:tc>
                  <a:txBody>
                    <a:bodyPr/>
                    <a:lstStyle/>
                    <a:p>
                      <a:pPr marL="0" marR="0" lvl="0" indent="0" algn="ctr" rtl="0">
                        <a:lnSpc>
                          <a:spcPct val="100000"/>
                        </a:lnSpc>
                        <a:spcBef>
                          <a:spcPts val="0"/>
                        </a:spcBef>
                        <a:spcAft>
                          <a:spcPts val="0"/>
                        </a:spcAft>
                        <a:buClr>
                          <a:srgbClr val="000000"/>
                        </a:buClr>
                        <a:buFont typeface="Arial"/>
                        <a:buNone/>
                      </a:pPr>
                      <a:r>
                        <a:rPr lang="en-US" sz="1100" b="0" i="0" u="none" strike="noStrike" cap="none">
                          <a:solidFill>
                            <a:srgbClr val="191919"/>
                          </a:solidFill>
                          <a:latin typeface="Open Sans"/>
                          <a:ea typeface="Open Sans"/>
                          <a:cs typeface="Open Sans"/>
                          <a:sym typeface="Open Sans"/>
                        </a:rPr>
                        <a:t>Symbol</a:t>
                      </a:r>
                      <a:endParaRPr sz="1100" b="0" i="0" u="none" strike="noStrike" cap="none">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vMerge="1">
                  <a:txBody>
                    <a:bodyPr/>
                    <a:lstStyle/>
                    <a:p>
                      <a:endParaRPr lang="en-US"/>
                    </a:p>
                  </a:txBody>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4209014670"/>
                  </a:ext>
                </a:extLst>
              </a:tr>
              <a:tr h="226833">
                <a:tc rowSpan="2">
                  <a:txBody>
                    <a:bodyPr/>
                    <a:lstStyle/>
                    <a:p>
                      <a:pPr marL="0" lvl="0" indent="0" algn="ctr" rtl="0">
                        <a:spcBef>
                          <a:spcPts val="0"/>
                        </a:spcBef>
                        <a:spcAft>
                          <a:spcPts val="0"/>
                        </a:spcAft>
                        <a:buNone/>
                      </a:pPr>
                      <a:r>
                        <a:rPr lang="en-US" sz="1100">
                          <a:solidFill>
                            <a:srgbClr val="191919"/>
                          </a:solidFill>
                          <a:latin typeface="Open Sans"/>
                          <a:ea typeface="Open Sans"/>
                          <a:cs typeface="Open Sans"/>
                          <a:sym typeface="Open Sans"/>
                        </a:rPr>
                        <a:t>f</a:t>
                      </a:r>
                      <a:r>
                        <a:rPr lang="en" sz="1100">
                          <a:solidFill>
                            <a:srgbClr val="191919"/>
                          </a:solidFill>
                          <a:latin typeface="Open Sans"/>
                          <a:ea typeface="Open Sans"/>
                          <a:cs typeface="Open Sans"/>
                          <a:sym typeface="Open Sans"/>
                        </a:rPr>
                        <a:t>irst-name, first_name</a:t>
                      </a: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Clr>
                          <a:srgbClr val="000000"/>
                        </a:buClr>
                        <a:buFont typeface="Arial"/>
                        <a:buNone/>
                      </a:pPr>
                      <a:r>
                        <a:rPr lang="en-US" sz="1100" b="0" i="0" u="none" strike="noStrike" cap="none">
                          <a:solidFill>
                            <a:srgbClr val="191919"/>
                          </a:solidFill>
                          <a:latin typeface="Open Sans"/>
                          <a:ea typeface="Open Sans"/>
                          <a:cs typeface="Open Sans"/>
                          <a:sym typeface="Open Sans"/>
                        </a:rPr>
                        <a:t>Object</a:t>
                      </a:r>
                      <a:endParaRPr sz="1100" b="0" i="0" u="none" strike="noStrike" cap="none">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lgn="ctr">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226833">
                <a:tc vMerge="1">
                  <a:txBody>
                    <a:bodyPr/>
                    <a:lstStyle/>
                    <a:p>
                      <a:endParaRPr lang="en-US"/>
                    </a:p>
                  </a:txBody>
                  <a:tcPr/>
                </a:tc>
                <a:tc vMerge="1">
                  <a:txBody>
                    <a:bodyPr/>
                    <a:lstStyle/>
                    <a:p>
                      <a:endParaRPr lang="en-US"/>
                    </a:p>
                  </a:txBody>
                  <a:tcPr/>
                </a:tc>
                <a:tc>
                  <a:txBody>
                    <a:bodyPr/>
                    <a:lstStyle/>
                    <a:p>
                      <a:pPr marL="0" lvl="0" indent="0" algn="ctr" rtl="0">
                        <a:spcBef>
                          <a:spcPts val="0"/>
                        </a:spcBef>
                        <a:spcAft>
                          <a:spcPts val="0"/>
                        </a:spcAft>
                        <a:buNone/>
                      </a:pPr>
                      <a:endParaRPr dirty="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vMerge="1">
                  <a:txBody>
                    <a:bodyPr/>
                    <a:lstStyle/>
                    <a:p>
                      <a:endParaRPr lang="en-US"/>
                    </a:p>
                  </a:txBody>
                  <a:tcPr/>
                </a:tc>
                <a:tc vMerge="1">
                  <a:txBody>
                    <a:bodyPr/>
                    <a:lstStyle/>
                    <a:p>
                      <a:pPr marL="0" lvl="0" indent="0" algn="ctr" rtl="0">
                        <a:spcBef>
                          <a:spcPts val="0"/>
                        </a:spcBef>
                        <a:spcAft>
                          <a:spcPts val="0"/>
                        </a:spcAft>
                        <a:buNone/>
                      </a:pPr>
                      <a:endParaRPr sz="1100">
                        <a:solidFill>
                          <a:srgbClr val="191919"/>
                        </a:solidFill>
                        <a:latin typeface="Open Sans"/>
                        <a:ea typeface="Open Sans"/>
                        <a:cs typeface="Open Sans"/>
                        <a:sym typeface="Open Sans"/>
                      </a:endParaRPr>
                    </a:p>
                  </a:txBody>
                  <a:tcPr marL="0" marR="0" marT="0" marB="0" anchor="ctr">
                    <a:lnL w="9525" cap="flat" cmpd="sng" algn="ctr">
                      <a:solidFill>
                        <a:schemeClr val="accent6"/>
                      </a:solidFill>
                      <a:prstDash val="solid"/>
                      <a:round/>
                      <a:headEnd type="none" w="sm" len="sm"/>
                      <a:tailEnd type="none" w="sm" len="sm"/>
                    </a:lnL>
                    <a:lnR w="9525" cap="flat" cmpd="sng" algn="ctr">
                      <a:solidFill>
                        <a:schemeClr val="accent6"/>
                      </a:solidFill>
                      <a:prstDash val="solid"/>
                      <a:round/>
                      <a:headEnd type="none" w="sm" len="sm"/>
                      <a:tailEnd type="none" w="sm" len="sm"/>
                    </a:lnR>
                    <a:lnT w="9525" cap="flat" cmpd="sng" algn="ctr">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4003084062"/>
                  </a:ext>
                </a:extLst>
              </a:tr>
            </a:tbl>
          </a:graphicData>
        </a:graphic>
      </p:graphicFrame>
      <p:pic>
        <p:nvPicPr>
          <p:cNvPr id="2" name="Picture 1">
            <a:extLst>
              <a:ext uri="{FF2B5EF4-FFF2-40B4-BE49-F238E27FC236}">
                <a16:creationId xmlns:a16="http://schemas.microsoft.com/office/drawing/2014/main" id="{2301839C-EFBE-054A-068E-56435337963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45580" y="1637325"/>
            <a:ext cx="4196080" cy="2594801"/>
          </a:xfrm>
          <a:prstGeom prst="rect">
            <a:avLst/>
          </a:prstGeom>
          <a:noFill/>
        </p:spPr>
      </p:pic>
    </p:spTree>
    <p:extLst>
      <p:ext uri="{BB962C8B-B14F-4D97-AF65-F5344CB8AC3E}">
        <p14:creationId xmlns:p14="http://schemas.microsoft.com/office/powerpoint/2010/main" val="30222581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35"/>
          <p:cNvSpPr txBox="1">
            <a:spLocks noGrp="1"/>
          </p:cNvSpPr>
          <p:nvPr>
            <p:ph type="title"/>
          </p:nvPr>
        </p:nvSpPr>
        <p:spPr>
          <a:xfrm>
            <a:off x="207507" y="729284"/>
            <a:ext cx="4313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Ví dụ</a:t>
            </a:r>
            <a:endParaRPr/>
          </a:p>
        </p:txBody>
      </p:sp>
      <p:sp>
        <p:nvSpPr>
          <p:cNvPr id="456" name="Google Shape;456;p35"/>
          <p:cNvSpPr txBox="1">
            <a:spLocks noGrp="1"/>
          </p:cNvSpPr>
          <p:nvPr>
            <p:ph type="body" idx="1"/>
          </p:nvPr>
        </p:nvSpPr>
        <p:spPr>
          <a:xfrm>
            <a:off x="207507" y="1707304"/>
            <a:ext cx="4313100" cy="25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Ví dụ hàm kiểm tra form:</a:t>
            </a:r>
            <a:endParaRPr/>
          </a:p>
          <a:p>
            <a:pPr marL="457200" lvl="0" indent="-304800" algn="l" rtl="0">
              <a:spcBef>
                <a:spcPts val="1000"/>
              </a:spcBef>
              <a:spcAft>
                <a:spcPts val="0"/>
              </a:spcAft>
              <a:buSzPts val="1200"/>
              <a:buChar char="●"/>
            </a:pPr>
            <a:r>
              <a:rPr lang="en-US"/>
              <a:t>Biến username kiểu let, truy xuất giá trị bằng querySelector</a:t>
            </a:r>
            <a:endParaRPr/>
          </a:p>
          <a:p>
            <a:pPr marL="457200" lvl="0" indent="-304800" algn="l" rtl="0">
              <a:spcBef>
                <a:spcPts val="0"/>
              </a:spcBef>
              <a:spcAft>
                <a:spcPts val="0"/>
              </a:spcAft>
              <a:buSzPts val="1200"/>
              <a:buChar char="●"/>
            </a:pPr>
            <a:r>
              <a:rPr lang="en-US"/>
              <a:t>Hiện ra hộp thoại cảnh báo nếu giá trị null</a:t>
            </a:r>
            <a:endParaRPr/>
          </a:p>
        </p:txBody>
      </p:sp>
      <p:sp>
        <p:nvSpPr>
          <p:cNvPr id="457" name="Google Shape;457;p35"/>
          <p:cNvSpPr/>
          <p:nvPr/>
        </p:nvSpPr>
        <p:spPr>
          <a:xfrm>
            <a:off x="4664561" y="751791"/>
            <a:ext cx="4417366" cy="3469213"/>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5"/>
          <p:cNvSpPr/>
          <p:nvPr/>
        </p:nvSpPr>
        <p:spPr>
          <a:xfrm>
            <a:off x="6758544" y="3912867"/>
            <a:ext cx="68338" cy="68338"/>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5"/>
          <p:cNvSpPr/>
          <p:nvPr/>
        </p:nvSpPr>
        <p:spPr>
          <a:xfrm>
            <a:off x="6873244" y="3911155"/>
            <a:ext cx="68338" cy="68338"/>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5"/>
          <p:cNvSpPr/>
          <p:nvPr/>
        </p:nvSpPr>
        <p:spPr>
          <a:xfrm>
            <a:off x="6987944" y="3912867"/>
            <a:ext cx="68338" cy="68338"/>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5"/>
          <p:cNvSpPr/>
          <p:nvPr/>
        </p:nvSpPr>
        <p:spPr>
          <a:xfrm>
            <a:off x="6642132" y="3912867"/>
            <a:ext cx="68338" cy="6833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E16379D0-E2D8-7D9E-FC1F-A4EA2FB725C2}"/>
              </a:ext>
            </a:extLst>
          </p:cNvPr>
          <p:cNvPicPr>
            <a:picLocks noChangeAspect="1"/>
          </p:cNvPicPr>
          <p:nvPr/>
        </p:nvPicPr>
        <p:blipFill>
          <a:blip r:embed="rId3"/>
          <a:stretch>
            <a:fillRect/>
          </a:stretch>
        </p:blipFill>
        <p:spPr>
          <a:xfrm>
            <a:off x="4664561" y="751790"/>
            <a:ext cx="4417366" cy="3469213"/>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4"/>
            </a:gs>
          </a:gsLst>
          <a:lin ang="5400012" scaled="0"/>
        </a:gradFill>
        <a:effectLst/>
      </p:bgPr>
    </p:bg>
    <p:spTree>
      <p:nvGrpSpPr>
        <p:cNvPr id="1" name="Shape 439"/>
        <p:cNvGrpSpPr/>
        <p:nvPr/>
      </p:nvGrpSpPr>
      <p:grpSpPr>
        <a:xfrm>
          <a:off x="0" y="0"/>
          <a:ext cx="0" cy="0"/>
          <a:chOff x="0" y="0"/>
          <a:chExt cx="0" cy="0"/>
        </a:xfrm>
      </p:grpSpPr>
      <p:sp>
        <p:nvSpPr>
          <p:cNvPr id="440" name="Google Shape;440;p34"/>
          <p:cNvSpPr/>
          <p:nvPr/>
        </p:nvSpPr>
        <p:spPr>
          <a:xfrm>
            <a:off x="1621800" y="2916225"/>
            <a:ext cx="6407700" cy="8388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4"/>
          <p:cNvSpPr txBox="1">
            <a:spLocks noGrp="1"/>
          </p:cNvSpPr>
          <p:nvPr>
            <p:ph type="title"/>
          </p:nvPr>
        </p:nvSpPr>
        <p:spPr>
          <a:xfrm>
            <a:off x="1300200" y="2516900"/>
            <a:ext cx="6543600" cy="106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form</a:t>
            </a:r>
            <a:endParaRPr/>
          </a:p>
        </p:txBody>
      </p:sp>
      <p:sp>
        <p:nvSpPr>
          <p:cNvPr id="442" name="Google Shape;442;p34"/>
          <p:cNvSpPr txBox="1">
            <a:spLocks noGrp="1"/>
          </p:cNvSpPr>
          <p:nvPr>
            <p:ph type="title" idx="2"/>
          </p:nvPr>
        </p:nvSpPr>
        <p:spPr>
          <a:xfrm>
            <a:off x="3719100" y="765975"/>
            <a:ext cx="1705800" cy="1634400"/>
          </a:xfrm>
          <a:prstGeom prst="rect">
            <a:avLst/>
          </a:prstGeom>
          <a:solidFill>
            <a:schemeClr val="accen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43" name="Google Shape;443;p34"/>
          <p:cNvSpPr/>
          <p:nvPr/>
        </p:nvSpPr>
        <p:spPr>
          <a:xfrm>
            <a:off x="1047000" y="10572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435350" y="161569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5948003" y="146088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715100" y="2281575"/>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4"/>
          <p:cNvSpPr/>
          <p:nvPr/>
        </p:nvSpPr>
        <p:spPr>
          <a:xfrm>
            <a:off x="8428900" y="4298700"/>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4"/>
          <p:cNvSpPr/>
          <p:nvPr/>
        </p:nvSpPr>
        <p:spPr>
          <a:xfrm>
            <a:off x="1072050" y="3878850"/>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7447800" y="14604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7933600" y="414390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88160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T</a:t>
            </a:r>
            <a:r>
              <a:rPr lang="en"/>
              <a:t>ạo form </a:t>
            </a:r>
            <a:endParaRPr/>
          </a:p>
        </p:txBody>
      </p:sp>
      <p:sp>
        <p:nvSpPr>
          <p:cNvPr id="700" name="Google Shape;700;p49"/>
          <p:cNvSpPr txBox="1">
            <a:spLocks noGrp="1"/>
          </p:cNvSpPr>
          <p:nvPr>
            <p:ph type="subTitle" idx="4294967295"/>
          </p:nvPr>
        </p:nvSpPr>
        <p:spPr>
          <a:xfrm>
            <a:off x="616762" y="1600540"/>
            <a:ext cx="2856000" cy="38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b="1">
                <a:latin typeface="Unbounded"/>
                <a:ea typeface="Unbounded"/>
                <a:cs typeface="Unbounded"/>
                <a:sym typeface="Unbounded"/>
              </a:rPr>
              <a:t>T</a:t>
            </a:r>
            <a:r>
              <a:rPr lang="en" sz="1600" b="1">
                <a:latin typeface="Unbounded"/>
                <a:ea typeface="Unbounded"/>
                <a:cs typeface="Unbounded"/>
                <a:sym typeface="Unbounded"/>
              </a:rPr>
              <a:t>hực hiện:</a:t>
            </a:r>
            <a:endParaRPr sz="1600" b="1">
              <a:latin typeface="Unbounded"/>
              <a:ea typeface="Unbounded"/>
              <a:cs typeface="Unbounded"/>
              <a:sym typeface="Unbounded"/>
            </a:endParaRPr>
          </a:p>
        </p:txBody>
      </p:sp>
      <p:sp>
        <p:nvSpPr>
          <p:cNvPr id="701" name="Google Shape;701;p49"/>
          <p:cNvSpPr txBox="1">
            <a:spLocks noGrp="1"/>
          </p:cNvSpPr>
          <p:nvPr>
            <p:ph type="subTitle" idx="4294967295"/>
          </p:nvPr>
        </p:nvSpPr>
        <p:spPr>
          <a:xfrm>
            <a:off x="616762" y="1991765"/>
            <a:ext cx="2856000" cy="1638900"/>
          </a:xfrm>
          <a:prstGeom prst="rect">
            <a:avLst/>
          </a:prstGeom>
          <a:ln>
            <a:noFill/>
          </a:ln>
        </p:spPr>
        <p:txBody>
          <a:bodyPr spcFirstLastPara="1" wrap="square" lIns="91425" tIns="91425" rIns="91425" bIns="91425" anchor="t" anchorCtr="0">
            <a:noAutofit/>
          </a:bodyPr>
          <a:lstStyle/>
          <a:p>
            <a:pPr marL="342900" lvl="0" indent="-304800" algn="l" rtl="0">
              <a:spcBef>
                <a:spcPts val="0"/>
              </a:spcBef>
              <a:spcAft>
                <a:spcPts val="0"/>
              </a:spcAft>
              <a:buClr>
                <a:schemeClr val="accent2"/>
              </a:buClr>
              <a:buSzPts val="1200"/>
              <a:buChar char="●"/>
            </a:pPr>
            <a:r>
              <a:rPr lang="en-US"/>
              <a:t>Sử dụng thẻ `&lt;form&gt;` để bao bọc các phần tử nhập liệu trong biểu mẫu.</a:t>
            </a:r>
          </a:p>
          <a:p>
            <a:pPr marL="342900" lvl="0" indent="-304800" algn="l" rtl="0">
              <a:spcBef>
                <a:spcPts val="0"/>
              </a:spcBef>
              <a:spcAft>
                <a:spcPts val="0"/>
              </a:spcAft>
              <a:buClr>
                <a:schemeClr val="accent2"/>
              </a:buClr>
              <a:buSzPts val="1200"/>
              <a:buChar char="●"/>
            </a:pPr>
            <a:r>
              <a:rPr lang="en-US"/>
              <a:t>Sử dụng thẻ `&lt;input&gt;` với thuộc tính `type`</a:t>
            </a:r>
          </a:p>
          <a:p>
            <a:pPr marL="342900" lvl="0" indent="-304800" algn="l" rtl="0">
              <a:spcBef>
                <a:spcPts val="0"/>
              </a:spcBef>
              <a:spcAft>
                <a:spcPts val="0"/>
              </a:spcAft>
              <a:buClr>
                <a:schemeClr val="accent2"/>
              </a:buClr>
              <a:buSzPts val="1200"/>
              <a:buChar char="●"/>
            </a:pPr>
            <a:r>
              <a:rPr lang="en-US"/>
              <a:t>Sử dụng thẻ `&lt;select&gt;` và các phần tử `&lt;option&gt;` để tạo ô chọn. </a:t>
            </a:r>
          </a:p>
        </p:txBody>
      </p:sp>
      <p:grpSp>
        <p:nvGrpSpPr>
          <p:cNvPr id="713" name="Google Shape;713;p49"/>
          <p:cNvGrpSpPr/>
          <p:nvPr/>
        </p:nvGrpSpPr>
        <p:grpSpPr>
          <a:xfrm>
            <a:off x="784120" y="1427335"/>
            <a:ext cx="359269" cy="335780"/>
            <a:chOff x="1748582" y="3372635"/>
            <a:chExt cx="359269" cy="335780"/>
          </a:xfrm>
        </p:grpSpPr>
        <p:sp>
          <p:nvSpPr>
            <p:cNvPr id="714" name="Google Shape;714;p4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 name="Google Shape;715;p49"/>
            <p:cNvGrpSpPr/>
            <p:nvPr/>
          </p:nvGrpSpPr>
          <p:grpSpPr>
            <a:xfrm>
              <a:off x="1748582" y="3372635"/>
              <a:ext cx="333520" cy="335780"/>
              <a:chOff x="1748582" y="3372635"/>
              <a:chExt cx="333520" cy="335780"/>
            </a:xfrm>
          </p:grpSpPr>
          <p:sp>
            <p:nvSpPr>
              <p:cNvPr id="716" name="Google Shape;716;p4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Picture 3">
            <a:extLst>
              <a:ext uri="{FF2B5EF4-FFF2-40B4-BE49-F238E27FC236}">
                <a16:creationId xmlns:a16="http://schemas.microsoft.com/office/drawing/2014/main" id="{AB82225B-3BBB-0944-E60E-1AB84BF8F8B1}"/>
              </a:ext>
            </a:extLst>
          </p:cNvPr>
          <p:cNvPicPr>
            <a:picLocks noChangeAspect="1"/>
          </p:cNvPicPr>
          <p:nvPr/>
        </p:nvPicPr>
        <p:blipFill>
          <a:blip r:embed="rId3"/>
          <a:stretch>
            <a:fillRect/>
          </a:stretch>
        </p:blipFill>
        <p:spPr>
          <a:xfrm>
            <a:off x="3495837" y="1427335"/>
            <a:ext cx="5055754" cy="2851964"/>
          </a:xfrm>
          <a:prstGeom prst="rect">
            <a:avLst/>
          </a:prstGeom>
        </p:spPr>
      </p:pic>
    </p:spTree>
    <p:extLst>
      <p:ext uri="{BB962C8B-B14F-4D97-AF65-F5344CB8AC3E}">
        <p14:creationId xmlns:p14="http://schemas.microsoft.com/office/powerpoint/2010/main" val="14539208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41"/>
          <p:cNvSpPr txBox="1">
            <a:spLocks noGrp="1"/>
          </p:cNvSpPr>
          <p:nvPr>
            <p:ph type="title"/>
          </p:nvPr>
        </p:nvSpPr>
        <p:spPr>
          <a:xfrm>
            <a:off x="38844" y="492356"/>
            <a:ext cx="4371282" cy="78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a:t>&lt;input type=“text&gt;</a:t>
            </a:r>
            <a:endParaRPr sz="2800"/>
          </a:p>
        </p:txBody>
      </p:sp>
      <p:sp>
        <p:nvSpPr>
          <p:cNvPr id="542" name="Google Shape;542;p41"/>
          <p:cNvSpPr txBox="1">
            <a:spLocks noGrp="1"/>
          </p:cNvSpPr>
          <p:nvPr>
            <p:ph type="subTitle" idx="1"/>
          </p:nvPr>
        </p:nvSpPr>
        <p:spPr>
          <a:xfrm>
            <a:off x="38844" y="1272356"/>
            <a:ext cx="4371281"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X</a:t>
            </a:r>
            <a:r>
              <a:rPr lang="en"/>
              <a:t>ác định trường nhập văn bản trên 1 dòng</a:t>
            </a:r>
            <a:endParaRPr/>
          </a:p>
        </p:txBody>
      </p:sp>
      <p:sp>
        <p:nvSpPr>
          <p:cNvPr id="543" name="Google Shape;543;p41"/>
          <p:cNvSpPr txBox="1">
            <a:spLocks noGrp="1"/>
          </p:cNvSpPr>
          <p:nvPr>
            <p:ph type="subTitle" idx="3"/>
          </p:nvPr>
        </p:nvSpPr>
        <p:spPr>
          <a:xfrm>
            <a:off x="200695" y="3642131"/>
            <a:ext cx="4371281"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C</a:t>
            </a:r>
            <a:r>
              <a:rPr lang="en"/>
              <a:t>hon 1 trong nhiều lựa chọn</a:t>
            </a:r>
            <a:endParaRPr/>
          </a:p>
        </p:txBody>
      </p:sp>
      <p:sp>
        <p:nvSpPr>
          <p:cNvPr id="544" name="Google Shape;544;p41"/>
          <p:cNvSpPr txBox="1">
            <a:spLocks noGrp="1"/>
          </p:cNvSpPr>
          <p:nvPr>
            <p:ph type="subTitle" idx="5"/>
          </p:nvPr>
        </p:nvSpPr>
        <p:spPr>
          <a:xfrm>
            <a:off x="4720679" y="3900968"/>
            <a:ext cx="4364106"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Nút g</a:t>
            </a:r>
            <a:r>
              <a:rPr lang="en"/>
              <a:t>ửi biểu mẫu</a:t>
            </a:r>
            <a:endParaRPr/>
          </a:p>
        </p:txBody>
      </p:sp>
      <p:sp>
        <p:nvSpPr>
          <p:cNvPr id="545" name="Google Shape;545;p41"/>
          <p:cNvSpPr txBox="1">
            <a:spLocks noGrp="1"/>
          </p:cNvSpPr>
          <p:nvPr>
            <p:ph type="title" idx="2"/>
          </p:nvPr>
        </p:nvSpPr>
        <p:spPr>
          <a:xfrm>
            <a:off x="200695" y="2884730"/>
            <a:ext cx="4371305" cy="78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a:t>type=“radio&gt;</a:t>
            </a:r>
            <a:endParaRPr sz="2800"/>
          </a:p>
        </p:txBody>
      </p:sp>
      <p:sp>
        <p:nvSpPr>
          <p:cNvPr id="546" name="Google Shape;546;p41"/>
          <p:cNvSpPr txBox="1">
            <a:spLocks noGrp="1"/>
          </p:cNvSpPr>
          <p:nvPr>
            <p:ph type="title" idx="4"/>
          </p:nvPr>
        </p:nvSpPr>
        <p:spPr>
          <a:xfrm>
            <a:off x="4713505" y="3105176"/>
            <a:ext cx="4364106" cy="78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a:t>type=“submit</a:t>
            </a:r>
            <a:r>
              <a:rPr lang="en" sz="4000"/>
              <a:t>&gt;</a:t>
            </a:r>
            <a:endParaRPr/>
          </a:p>
        </p:txBody>
      </p:sp>
      <p:sp>
        <p:nvSpPr>
          <p:cNvPr id="547" name="Google Shape;547;p41"/>
          <p:cNvSpPr/>
          <p:nvPr/>
        </p:nvSpPr>
        <p:spPr>
          <a:xfrm>
            <a:off x="1047000" y="1049751"/>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1"/>
          <p:cNvSpPr/>
          <p:nvPr/>
        </p:nvSpPr>
        <p:spPr>
          <a:xfrm>
            <a:off x="-265550" y="286714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1"/>
          <p:cNvSpPr/>
          <p:nvPr/>
        </p:nvSpPr>
        <p:spPr>
          <a:xfrm>
            <a:off x="7524178" y="2664463"/>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1"/>
          <p:cNvSpPr/>
          <p:nvPr/>
        </p:nvSpPr>
        <p:spPr>
          <a:xfrm>
            <a:off x="1112250" y="2343950"/>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1"/>
          <p:cNvSpPr/>
          <p:nvPr/>
        </p:nvSpPr>
        <p:spPr>
          <a:xfrm>
            <a:off x="8367550" y="3934725"/>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1"/>
          <p:cNvSpPr/>
          <p:nvPr/>
        </p:nvSpPr>
        <p:spPr>
          <a:xfrm>
            <a:off x="1493975" y="3895875"/>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1"/>
          <p:cNvSpPr/>
          <p:nvPr/>
        </p:nvSpPr>
        <p:spPr>
          <a:xfrm>
            <a:off x="7427975" y="1465426"/>
            <a:ext cx="253200" cy="2454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1"/>
          <p:cNvSpPr/>
          <p:nvPr/>
        </p:nvSpPr>
        <p:spPr>
          <a:xfrm>
            <a:off x="7897900" y="351455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44;p41">
            <a:extLst>
              <a:ext uri="{FF2B5EF4-FFF2-40B4-BE49-F238E27FC236}">
                <a16:creationId xmlns:a16="http://schemas.microsoft.com/office/drawing/2014/main" id="{7C568C83-9AAD-81BC-C4BD-08C9ACACE923}"/>
              </a:ext>
            </a:extLst>
          </p:cNvPr>
          <p:cNvSpPr txBox="1">
            <a:spLocks/>
          </p:cNvSpPr>
          <p:nvPr/>
        </p:nvSpPr>
        <p:spPr>
          <a:xfrm>
            <a:off x="4741050" y="1964804"/>
            <a:ext cx="4371281" cy="445200"/>
          </a:xfrm>
          <a:prstGeom prst="rect">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1pPr>
            <a:lvl2pPr marL="914400" marR="0" lvl="1"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2pPr>
            <a:lvl3pPr marL="1371600" marR="0" lvl="2"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3pPr>
            <a:lvl4pPr marL="1828800" marR="0" lvl="3"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4pPr>
            <a:lvl5pPr marL="2286000" marR="0" lvl="4"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5pPr>
            <a:lvl6pPr marL="2743200" marR="0" lvl="5"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6pPr>
            <a:lvl7pPr marL="3200400" marR="0" lvl="6"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7pPr>
            <a:lvl8pPr marL="3657600" marR="0" lvl="7"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8pPr>
            <a:lvl9pPr marL="4114800" marR="0" lvl="8" indent="-304800" algn="ctr" rtl="0">
              <a:lnSpc>
                <a:spcPct val="100000"/>
              </a:lnSpc>
              <a:spcBef>
                <a:spcPts val="0"/>
              </a:spcBef>
              <a:spcAft>
                <a:spcPts val="0"/>
              </a:spcAft>
              <a:buClr>
                <a:schemeClr val="dk1"/>
              </a:buClr>
              <a:buSzPts val="1200"/>
              <a:buFont typeface="Open Sans"/>
              <a:buNone/>
              <a:defRPr sz="1200" b="0" i="0" u="none" strike="noStrike" cap="none">
                <a:solidFill>
                  <a:schemeClr val="dk1"/>
                </a:solidFill>
                <a:latin typeface="Open Sans"/>
                <a:ea typeface="Open Sans"/>
                <a:cs typeface="Open Sans"/>
                <a:sym typeface="Open Sans"/>
              </a:defRPr>
            </a:lvl9pPr>
          </a:lstStyle>
          <a:p>
            <a:pPr marL="0" indent="0"/>
            <a:r>
              <a:rPr lang="en-US"/>
              <a:t>Chọn nhiều lựa chọn</a:t>
            </a:r>
          </a:p>
        </p:txBody>
      </p:sp>
      <p:sp>
        <p:nvSpPr>
          <p:cNvPr id="3" name="Google Shape;546;p41">
            <a:extLst>
              <a:ext uri="{FF2B5EF4-FFF2-40B4-BE49-F238E27FC236}">
                <a16:creationId xmlns:a16="http://schemas.microsoft.com/office/drawing/2014/main" id="{A52130FB-F516-94C5-8CB0-DAE1AB882678}"/>
              </a:ext>
            </a:extLst>
          </p:cNvPr>
          <p:cNvSpPr txBox="1">
            <a:spLocks/>
          </p:cNvSpPr>
          <p:nvPr/>
        </p:nvSpPr>
        <p:spPr>
          <a:xfrm>
            <a:off x="4741050" y="1185286"/>
            <a:ext cx="4364106" cy="7800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200"/>
              <a:buFont typeface="Unbounded"/>
              <a:buNone/>
              <a:defRPr sz="4000" b="1" i="0" u="none" strike="noStrike" cap="none">
                <a:solidFill>
                  <a:schemeClr val="accent6"/>
                </a:solidFill>
                <a:latin typeface="Unbounded"/>
                <a:ea typeface="Unbounded"/>
                <a:cs typeface="Unbounded"/>
                <a:sym typeface="Unbounded"/>
              </a:defRPr>
            </a:lvl1pPr>
            <a:lvl2pPr marR="0" lvl="1" algn="ctr" rtl="0">
              <a:lnSpc>
                <a:spcPct val="100000"/>
              </a:lnSpc>
              <a:spcBef>
                <a:spcPts val="0"/>
              </a:spcBef>
              <a:spcAft>
                <a:spcPts val="0"/>
              </a:spcAft>
              <a:buClr>
                <a:schemeClr val="dk1"/>
              </a:buClr>
              <a:buSzPts val="6200"/>
              <a:buFont typeface="Unbounded"/>
              <a:buNone/>
              <a:defRPr sz="6200" b="1" i="0" u="none" strike="noStrike" cap="none">
                <a:solidFill>
                  <a:schemeClr val="dk1"/>
                </a:solidFill>
                <a:latin typeface="Unbounded"/>
                <a:ea typeface="Unbounded"/>
                <a:cs typeface="Unbounded"/>
                <a:sym typeface="Unbounded"/>
              </a:defRPr>
            </a:lvl2pPr>
            <a:lvl3pPr marR="0" lvl="2" algn="ctr" rtl="0">
              <a:lnSpc>
                <a:spcPct val="100000"/>
              </a:lnSpc>
              <a:spcBef>
                <a:spcPts val="0"/>
              </a:spcBef>
              <a:spcAft>
                <a:spcPts val="0"/>
              </a:spcAft>
              <a:buClr>
                <a:schemeClr val="dk1"/>
              </a:buClr>
              <a:buSzPts val="6200"/>
              <a:buFont typeface="Unbounded"/>
              <a:buNone/>
              <a:defRPr sz="6200" b="1" i="0" u="none" strike="noStrike" cap="none">
                <a:solidFill>
                  <a:schemeClr val="dk1"/>
                </a:solidFill>
                <a:latin typeface="Unbounded"/>
                <a:ea typeface="Unbounded"/>
                <a:cs typeface="Unbounded"/>
                <a:sym typeface="Unbounded"/>
              </a:defRPr>
            </a:lvl3pPr>
            <a:lvl4pPr marR="0" lvl="3" algn="ctr" rtl="0">
              <a:lnSpc>
                <a:spcPct val="100000"/>
              </a:lnSpc>
              <a:spcBef>
                <a:spcPts val="0"/>
              </a:spcBef>
              <a:spcAft>
                <a:spcPts val="0"/>
              </a:spcAft>
              <a:buClr>
                <a:schemeClr val="dk1"/>
              </a:buClr>
              <a:buSzPts val="6200"/>
              <a:buFont typeface="Unbounded"/>
              <a:buNone/>
              <a:defRPr sz="6200" b="1" i="0" u="none" strike="noStrike" cap="none">
                <a:solidFill>
                  <a:schemeClr val="dk1"/>
                </a:solidFill>
                <a:latin typeface="Unbounded"/>
                <a:ea typeface="Unbounded"/>
                <a:cs typeface="Unbounded"/>
                <a:sym typeface="Unbounded"/>
              </a:defRPr>
            </a:lvl4pPr>
            <a:lvl5pPr marR="0" lvl="4" algn="ctr" rtl="0">
              <a:lnSpc>
                <a:spcPct val="100000"/>
              </a:lnSpc>
              <a:spcBef>
                <a:spcPts val="0"/>
              </a:spcBef>
              <a:spcAft>
                <a:spcPts val="0"/>
              </a:spcAft>
              <a:buClr>
                <a:schemeClr val="dk1"/>
              </a:buClr>
              <a:buSzPts val="6200"/>
              <a:buFont typeface="Unbounded"/>
              <a:buNone/>
              <a:defRPr sz="6200" b="1" i="0" u="none" strike="noStrike" cap="none">
                <a:solidFill>
                  <a:schemeClr val="dk1"/>
                </a:solidFill>
                <a:latin typeface="Unbounded"/>
                <a:ea typeface="Unbounded"/>
                <a:cs typeface="Unbounded"/>
                <a:sym typeface="Unbounded"/>
              </a:defRPr>
            </a:lvl5pPr>
            <a:lvl6pPr marR="0" lvl="5" algn="ctr" rtl="0">
              <a:lnSpc>
                <a:spcPct val="100000"/>
              </a:lnSpc>
              <a:spcBef>
                <a:spcPts val="0"/>
              </a:spcBef>
              <a:spcAft>
                <a:spcPts val="0"/>
              </a:spcAft>
              <a:buClr>
                <a:schemeClr val="dk1"/>
              </a:buClr>
              <a:buSzPts val="6200"/>
              <a:buFont typeface="Unbounded"/>
              <a:buNone/>
              <a:defRPr sz="6200" b="1" i="0" u="none" strike="noStrike" cap="none">
                <a:solidFill>
                  <a:schemeClr val="dk1"/>
                </a:solidFill>
                <a:latin typeface="Unbounded"/>
                <a:ea typeface="Unbounded"/>
                <a:cs typeface="Unbounded"/>
                <a:sym typeface="Unbounded"/>
              </a:defRPr>
            </a:lvl6pPr>
            <a:lvl7pPr marR="0" lvl="6" algn="ctr" rtl="0">
              <a:lnSpc>
                <a:spcPct val="100000"/>
              </a:lnSpc>
              <a:spcBef>
                <a:spcPts val="0"/>
              </a:spcBef>
              <a:spcAft>
                <a:spcPts val="0"/>
              </a:spcAft>
              <a:buClr>
                <a:schemeClr val="dk1"/>
              </a:buClr>
              <a:buSzPts val="6200"/>
              <a:buFont typeface="Unbounded"/>
              <a:buNone/>
              <a:defRPr sz="6200" b="1" i="0" u="none" strike="noStrike" cap="none">
                <a:solidFill>
                  <a:schemeClr val="dk1"/>
                </a:solidFill>
                <a:latin typeface="Unbounded"/>
                <a:ea typeface="Unbounded"/>
                <a:cs typeface="Unbounded"/>
                <a:sym typeface="Unbounded"/>
              </a:defRPr>
            </a:lvl7pPr>
            <a:lvl8pPr marR="0" lvl="7" algn="ctr" rtl="0">
              <a:lnSpc>
                <a:spcPct val="100000"/>
              </a:lnSpc>
              <a:spcBef>
                <a:spcPts val="0"/>
              </a:spcBef>
              <a:spcAft>
                <a:spcPts val="0"/>
              </a:spcAft>
              <a:buClr>
                <a:schemeClr val="dk1"/>
              </a:buClr>
              <a:buSzPts val="6200"/>
              <a:buFont typeface="Unbounded"/>
              <a:buNone/>
              <a:defRPr sz="6200" b="1" i="0" u="none" strike="noStrike" cap="none">
                <a:solidFill>
                  <a:schemeClr val="dk1"/>
                </a:solidFill>
                <a:latin typeface="Unbounded"/>
                <a:ea typeface="Unbounded"/>
                <a:cs typeface="Unbounded"/>
                <a:sym typeface="Unbounded"/>
              </a:defRPr>
            </a:lvl8pPr>
            <a:lvl9pPr marR="0" lvl="8" algn="ctr" rtl="0">
              <a:lnSpc>
                <a:spcPct val="100000"/>
              </a:lnSpc>
              <a:spcBef>
                <a:spcPts val="0"/>
              </a:spcBef>
              <a:spcAft>
                <a:spcPts val="0"/>
              </a:spcAft>
              <a:buClr>
                <a:schemeClr val="dk1"/>
              </a:buClr>
              <a:buSzPts val="6200"/>
              <a:buFont typeface="Unbounded"/>
              <a:buNone/>
              <a:defRPr sz="6200" b="1" i="0" u="none" strike="noStrike" cap="none">
                <a:solidFill>
                  <a:schemeClr val="dk1"/>
                </a:solidFill>
                <a:latin typeface="Unbounded"/>
                <a:ea typeface="Unbounded"/>
                <a:cs typeface="Unbounded"/>
                <a:sym typeface="Unbounded"/>
              </a:defRPr>
            </a:lvl9pPr>
          </a:lstStyle>
          <a:p>
            <a:r>
              <a:rPr lang="en-US" sz="2800"/>
              <a:t>type=“checkbox&gt;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81" name="Google Shape;481;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Tạo kiểu cho biểu mẫu HTML bằng CSS</a:t>
            </a:r>
          </a:p>
        </p:txBody>
      </p:sp>
      <p:sp>
        <p:nvSpPr>
          <p:cNvPr id="482" name="Google Shape;482;p37"/>
          <p:cNvSpPr txBox="1">
            <a:spLocks noGrp="1"/>
          </p:cNvSpPr>
          <p:nvPr>
            <p:ph type="subTitle" idx="2"/>
          </p:nvPr>
        </p:nvSpPr>
        <p:spPr>
          <a:xfrm>
            <a:off x="929050" y="1786594"/>
            <a:ext cx="2237100" cy="17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t>Sử dụng thuộc tính width để xác định rõ chiều rộng của trường đầu vào</a:t>
            </a:r>
            <a:r>
              <a:rPr lang="en-US"/>
              <a:t> input.</a:t>
            </a:r>
          </a:p>
        </p:txBody>
      </p:sp>
      <p:sp>
        <p:nvSpPr>
          <p:cNvPr id="483" name="Google Shape;483;p37"/>
          <p:cNvSpPr txBox="1">
            <a:spLocks noGrp="1"/>
          </p:cNvSpPr>
          <p:nvPr>
            <p:ph type="subTitle" idx="3"/>
          </p:nvPr>
        </p:nvSpPr>
        <p:spPr>
          <a:xfrm>
            <a:off x="3600097" y="1743290"/>
            <a:ext cx="2237100" cy="17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t>Sử dụng bộ chọn :focus để thực hiện điều gì đó với trường đầu vào khi click chuột để nhập thông tin</a:t>
            </a:r>
            <a:endParaRPr lang="en-US"/>
          </a:p>
        </p:txBody>
      </p:sp>
      <p:sp>
        <p:nvSpPr>
          <p:cNvPr id="484" name="Google Shape;484;p37"/>
          <p:cNvSpPr txBox="1">
            <a:spLocks noGrp="1"/>
          </p:cNvSpPr>
          <p:nvPr>
            <p:ph type="subTitle" idx="4"/>
          </p:nvPr>
        </p:nvSpPr>
        <p:spPr>
          <a:xfrm>
            <a:off x="5977850" y="1684650"/>
            <a:ext cx="2237100" cy="17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Định dạng button</a:t>
            </a:r>
            <a:endParaRPr/>
          </a:p>
        </p:txBody>
      </p:sp>
      <p:pic>
        <p:nvPicPr>
          <p:cNvPr id="2" name="Picture 1">
            <a:extLst>
              <a:ext uri="{FF2B5EF4-FFF2-40B4-BE49-F238E27FC236}">
                <a16:creationId xmlns:a16="http://schemas.microsoft.com/office/drawing/2014/main" id="{AFB70AFC-7D96-E4C8-70B3-FB620667711C}"/>
              </a:ext>
            </a:extLst>
          </p:cNvPr>
          <p:cNvPicPr>
            <a:picLocks noChangeAspect="1"/>
          </p:cNvPicPr>
          <p:nvPr/>
        </p:nvPicPr>
        <p:blipFill>
          <a:blip r:embed="rId3"/>
          <a:stretch>
            <a:fillRect/>
          </a:stretch>
        </p:blipFill>
        <p:spPr>
          <a:xfrm>
            <a:off x="1069700" y="3172142"/>
            <a:ext cx="1955800" cy="97091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Picture 2">
            <a:extLst>
              <a:ext uri="{FF2B5EF4-FFF2-40B4-BE49-F238E27FC236}">
                <a16:creationId xmlns:a16="http://schemas.microsoft.com/office/drawing/2014/main" id="{C7C87CFC-4144-BEA9-F034-9AAB660BD42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594100" y="3093572"/>
            <a:ext cx="1955800" cy="1384596"/>
          </a:xfrm>
          <a:prstGeom prst="rect">
            <a:avLst/>
          </a:prstGeom>
          <a:noFill/>
          <a:ln>
            <a:solidFill>
              <a:schemeClr val="tx1"/>
            </a:solidFill>
          </a:ln>
        </p:spPr>
      </p:pic>
      <p:pic>
        <p:nvPicPr>
          <p:cNvPr id="4" name="Picture 3">
            <a:extLst>
              <a:ext uri="{FF2B5EF4-FFF2-40B4-BE49-F238E27FC236}">
                <a16:creationId xmlns:a16="http://schemas.microsoft.com/office/drawing/2014/main" id="{B53E6699-90DD-C731-C00B-ED54ACD58478}"/>
              </a:ext>
            </a:extLst>
          </p:cNvPr>
          <p:cNvPicPr>
            <a:picLocks noChangeAspect="1"/>
          </p:cNvPicPr>
          <p:nvPr/>
        </p:nvPicPr>
        <p:blipFill>
          <a:blip r:embed="rId5"/>
          <a:stretch>
            <a:fillRect/>
          </a:stretch>
        </p:blipFill>
        <p:spPr>
          <a:xfrm>
            <a:off x="5837197" y="3079275"/>
            <a:ext cx="2765056" cy="1384596"/>
          </a:xfrm>
          <a:prstGeom prst="rect">
            <a:avLst/>
          </a:prstGeom>
          <a:ln>
            <a:solidFill>
              <a:schemeClr val="tx1"/>
            </a:solid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48"/>
          <p:cNvSpPr txBox="1">
            <a:spLocks noGrp="1"/>
          </p:cNvSpPr>
          <p:nvPr>
            <p:ph type="subTitle" idx="1"/>
          </p:nvPr>
        </p:nvSpPr>
        <p:spPr>
          <a:xfrm>
            <a:off x="345700" y="1617628"/>
            <a:ext cx="3073775" cy="450600"/>
          </a:xfrm>
          <a:prstGeom prst="rect">
            <a:avLst/>
          </a:prstGeom>
        </p:spPr>
        <p:txBody>
          <a:bodyPr spcFirstLastPara="1" wrap="square" lIns="91425" tIns="91425" rIns="91425" bIns="91425" anchor="b" anchorCtr="0">
            <a:noAutofit/>
          </a:bodyPr>
          <a:lstStyle/>
          <a:p>
            <a:pPr marL="0" indent="0"/>
            <a:r>
              <a:rPr lang="en"/>
              <a:t>—</a:t>
            </a:r>
            <a:r>
              <a:rPr lang="en-US"/>
              <a:t>Truy cập đến form dùng javascript:</a:t>
            </a:r>
          </a:p>
          <a:p>
            <a:pPr marL="0" lvl="0" indent="0" algn="l" rtl="0">
              <a:spcBef>
                <a:spcPts val="0"/>
              </a:spcBef>
              <a:spcAft>
                <a:spcPts val="0"/>
              </a:spcAft>
              <a:buNone/>
            </a:pPr>
            <a:endParaRPr/>
          </a:p>
        </p:txBody>
      </p:sp>
      <p:sp>
        <p:nvSpPr>
          <p:cNvPr id="683" name="Google Shape;683;p48"/>
          <p:cNvSpPr txBox="1">
            <a:spLocks noGrp="1"/>
          </p:cNvSpPr>
          <p:nvPr>
            <p:ph type="subTitle" idx="2"/>
          </p:nvPr>
        </p:nvSpPr>
        <p:spPr>
          <a:xfrm>
            <a:off x="345700" y="2671218"/>
            <a:ext cx="3721475" cy="450600"/>
          </a:xfrm>
          <a:prstGeom prst="rect">
            <a:avLst/>
          </a:prstGeom>
        </p:spPr>
        <p:txBody>
          <a:bodyPr spcFirstLastPara="1" wrap="square" lIns="91425" tIns="91425" rIns="91425" bIns="91425" anchor="b" anchorCtr="0">
            <a:noAutofit/>
          </a:bodyPr>
          <a:lstStyle/>
          <a:p>
            <a:pPr marL="0" indent="0"/>
            <a:r>
              <a:rPr lang="en"/>
              <a:t>—</a:t>
            </a:r>
            <a:r>
              <a:rPr lang="en-US"/>
              <a:t>Truy cập đến các control trong form để lấy value </a:t>
            </a:r>
          </a:p>
          <a:p>
            <a:pPr marL="0" lvl="0" indent="0" algn="l" rtl="0">
              <a:spcBef>
                <a:spcPts val="0"/>
              </a:spcBef>
              <a:spcAft>
                <a:spcPts val="0"/>
              </a:spcAft>
              <a:buNone/>
            </a:pPr>
            <a:endParaRPr/>
          </a:p>
        </p:txBody>
      </p:sp>
      <p:sp>
        <p:nvSpPr>
          <p:cNvPr id="684" name="Google Shape;684;p48"/>
          <p:cNvSpPr txBox="1">
            <a:spLocks noGrp="1"/>
          </p:cNvSpPr>
          <p:nvPr>
            <p:ph type="subTitle" idx="3"/>
          </p:nvPr>
        </p:nvSpPr>
        <p:spPr>
          <a:xfrm>
            <a:off x="345700" y="3777363"/>
            <a:ext cx="4092950" cy="45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t>
            </a:r>
            <a:r>
              <a:rPr lang="en-US"/>
              <a:t>Thực hiện kiểm tra dữ liệu trong form với javascript : </a:t>
            </a:r>
            <a:endParaRPr/>
          </a:p>
        </p:txBody>
      </p:sp>
      <p:sp>
        <p:nvSpPr>
          <p:cNvPr id="685" name="Google Shape;685;p48"/>
          <p:cNvSpPr txBox="1">
            <a:spLocks noGrp="1"/>
          </p:cNvSpPr>
          <p:nvPr>
            <p:ph type="subTitle" idx="4"/>
          </p:nvPr>
        </p:nvSpPr>
        <p:spPr>
          <a:xfrm>
            <a:off x="3250825" y="1651297"/>
            <a:ext cx="4714200" cy="4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 Truy xuất đến form theo chỉ số : document.form[ chỉ số]</a:t>
            </a:r>
          </a:p>
          <a:p>
            <a:pPr marL="0" lvl="0" indent="0" algn="l" rtl="0">
              <a:spcBef>
                <a:spcPts val="0"/>
              </a:spcBef>
              <a:spcAft>
                <a:spcPts val="0"/>
              </a:spcAft>
              <a:buNone/>
            </a:pPr>
            <a:r>
              <a:rPr lang="en-US"/>
              <a:t>+ Truy xuất đến form theo tên : document.form[‘tênform’]</a:t>
            </a:r>
          </a:p>
          <a:p>
            <a:pPr marL="0" lvl="0" indent="0" algn="l" rtl="0">
              <a:spcBef>
                <a:spcPts val="0"/>
              </a:spcBef>
              <a:spcAft>
                <a:spcPts val="0"/>
              </a:spcAft>
              <a:buNone/>
            </a:pPr>
            <a:r>
              <a:rPr lang="en-US"/>
              <a:t>+ Truy xuất đến form theo cú pháp ngắn gọn : document.tênform</a:t>
            </a:r>
          </a:p>
          <a:p>
            <a:pPr marL="0" lvl="0" indent="0" algn="l" rtl="0">
              <a:spcBef>
                <a:spcPts val="0"/>
              </a:spcBef>
              <a:spcAft>
                <a:spcPts val="0"/>
              </a:spcAft>
              <a:buNone/>
            </a:pPr>
            <a:endParaRPr lang="en-US"/>
          </a:p>
        </p:txBody>
      </p:sp>
      <p:sp>
        <p:nvSpPr>
          <p:cNvPr id="686" name="Google Shape;686;p48"/>
          <p:cNvSpPr txBox="1">
            <a:spLocks noGrp="1"/>
          </p:cNvSpPr>
          <p:nvPr>
            <p:ph type="subTitle" idx="5"/>
          </p:nvPr>
        </p:nvSpPr>
        <p:spPr>
          <a:xfrm>
            <a:off x="3887651" y="3216671"/>
            <a:ext cx="4714200" cy="4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 </a:t>
            </a:r>
            <a:r>
              <a:rPr lang="en-US" dirty="0" err="1"/>
              <a:t>Dùng</a:t>
            </a:r>
            <a:r>
              <a:rPr lang="en-US" dirty="0"/>
              <a:t> </a:t>
            </a:r>
            <a:r>
              <a:rPr lang="en-US" dirty="0" err="1"/>
              <a:t>hàm</a:t>
            </a:r>
            <a:r>
              <a:rPr lang="en-US" dirty="0"/>
              <a:t> </a:t>
            </a:r>
            <a:r>
              <a:rPr lang="en-US" dirty="0" err="1"/>
              <a:t>getElementById</a:t>
            </a:r>
            <a:r>
              <a:rPr lang="en-US" dirty="0"/>
              <a:t> : </a:t>
            </a:r>
            <a:r>
              <a:rPr lang="en-US" dirty="0" err="1"/>
              <a:t>documnet.getElementIdById</a:t>
            </a:r>
            <a:r>
              <a:rPr lang="en-US" dirty="0"/>
              <a:t>(‘</a:t>
            </a:r>
            <a:r>
              <a:rPr lang="en-US" dirty="0" err="1"/>
              <a:t>idcủaControl</a:t>
            </a:r>
            <a:r>
              <a:rPr lang="en-US" dirty="0"/>
              <a:t>’).value;</a:t>
            </a:r>
          </a:p>
          <a:p>
            <a:pPr marL="0" lvl="0" indent="0" algn="l" rtl="0">
              <a:spcBef>
                <a:spcPts val="0"/>
              </a:spcBef>
              <a:spcAft>
                <a:spcPts val="0"/>
              </a:spcAft>
              <a:buNone/>
            </a:pPr>
            <a:r>
              <a:rPr lang="en-US" dirty="0"/>
              <a:t>+ </a:t>
            </a:r>
            <a:r>
              <a:rPr lang="en-US" dirty="0" err="1"/>
              <a:t>Dùng</a:t>
            </a:r>
            <a:r>
              <a:rPr lang="en-US" dirty="0"/>
              <a:t> </a:t>
            </a:r>
            <a:r>
              <a:rPr lang="en-US" dirty="0" err="1"/>
              <a:t>hàm</a:t>
            </a:r>
            <a:r>
              <a:rPr lang="en-US" dirty="0"/>
              <a:t> </a:t>
            </a:r>
            <a:r>
              <a:rPr lang="en-US" dirty="0" err="1"/>
              <a:t>getElementsByName</a:t>
            </a:r>
            <a:r>
              <a:rPr lang="en-US" dirty="0"/>
              <a:t> : </a:t>
            </a:r>
            <a:r>
              <a:rPr lang="en-US" dirty="0" err="1"/>
              <a:t>documnet.getElementsByName</a:t>
            </a:r>
            <a:r>
              <a:rPr lang="en-US" dirty="0"/>
              <a:t>(‘</a:t>
            </a:r>
            <a:r>
              <a:rPr lang="en-US" dirty="0" err="1"/>
              <a:t>namecủaControl</a:t>
            </a:r>
            <a:r>
              <a:rPr lang="en-US" dirty="0"/>
              <a:t>’)[</a:t>
            </a:r>
            <a:r>
              <a:rPr lang="en-US" dirty="0" err="1"/>
              <a:t>chỉ</a:t>
            </a:r>
            <a:r>
              <a:rPr lang="en-US" dirty="0"/>
              <a:t> </a:t>
            </a:r>
            <a:r>
              <a:rPr lang="en-US" dirty="0" err="1"/>
              <a:t>số</a:t>
            </a:r>
            <a:r>
              <a:rPr lang="en-US" dirty="0"/>
              <a:t>].value;</a:t>
            </a:r>
          </a:p>
          <a:p>
            <a:pPr marL="0" lvl="0" indent="0" algn="l" rtl="0">
              <a:spcBef>
                <a:spcPts val="0"/>
              </a:spcBef>
              <a:spcAft>
                <a:spcPts val="0"/>
              </a:spcAft>
              <a:buNone/>
            </a:pPr>
            <a:r>
              <a:rPr lang="en-US" dirty="0"/>
              <a:t>+ </a:t>
            </a:r>
            <a:r>
              <a:rPr lang="en-US" dirty="0" err="1"/>
              <a:t>Truy</a:t>
            </a:r>
            <a:r>
              <a:rPr lang="en-US" dirty="0"/>
              <a:t> </a:t>
            </a:r>
            <a:r>
              <a:rPr lang="en-US" dirty="0" err="1"/>
              <a:t>cập</a:t>
            </a:r>
            <a:r>
              <a:rPr lang="en-US" dirty="0"/>
              <a:t> </a:t>
            </a:r>
            <a:r>
              <a:rPr lang="en-US" dirty="0" err="1"/>
              <a:t>thông</a:t>
            </a:r>
            <a:r>
              <a:rPr lang="en-US" dirty="0"/>
              <a:t> qua form :</a:t>
            </a:r>
          </a:p>
          <a:p>
            <a:pPr marL="0" lvl="0" indent="0" algn="l" rtl="0">
              <a:spcBef>
                <a:spcPts val="0"/>
              </a:spcBef>
              <a:spcAft>
                <a:spcPts val="0"/>
              </a:spcAft>
              <a:buNone/>
            </a:pPr>
            <a:r>
              <a:rPr lang="en-US" dirty="0" err="1"/>
              <a:t>Document.tênForm.tênControl.value</a:t>
            </a:r>
            <a:r>
              <a:rPr lang="en-US" dirty="0"/>
              <a:t>;</a:t>
            </a:r>
          </a:p>
          <a:p>
            <a:pPr marL="0" lvl="0" indent="0" algn="l" rtl="0">
              <a:spcBef>
                <a:spcPts val="0"/>
              </a:spcBef>
              <a:spcAft>
                <a:spcPts val="0"/>
              </a:spcAft>
              <a:buNone/>
            </a:pPr>
            <a:endParaRPr lang="en-US" dirty="0"/>
          </a:p>
        </p:txBody>
      </p:sp>
      <p:sp>
        <p:nvSpPr>
          <p:cNvPr id="687" name="Google Shape;687;p48"/>
          <p:cNvSpPr txBox="1">
            <a:spLocks noGrp="1"/>
          </p:cNvSpPr>
          <p:nvPr>
            <p:ph type="title"/>
          </p:nvPr>
        </p:nvSpPr>
        <p:spPr>
          <a:xfrm>
            <a:off x="653325" y="34283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Sử dụng JavaScript để xử lý dữ liệu từ biểu mẫu </a:t>
            </a:r>
          </a:p>
        </p:txBody>
      </p:sp>
      <p:sp>
        <p:nvSpPr>
          <p:cNvPr id="688" name="Google Shape;688;p48"/>
          <p:cNvSpPr txBox="1">
            <a:spLocks noGrp="1"/>
          </p:cNvSpPr>
          <p:nvPr>
            <p:ph type="subTitle" idx="6"/>
          </p:nvPr>
        </p:nvSpPr>
        <p:spPr>
          <a:xfrm>
            <a:off x="4067175" y="3871255"/>
            <a:ext cx="4714200" cy="4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200"/>
              <a:t>Hàm gọi trong sự kiện onSubmit của tag form để kiểm tra dữ liệu nếu không hợp lệ thì trả về false ,còn nếu hợp lệ thì trả về true.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4"/>
            </a:gs>
          </a:gsLst>
          <a:lin ang="5400012" scaled="0"/>
        </a:gradFill>
        <a:effectLst/>
      </p:bgPr>
    </p:bg>
    <p:spTree>
      <p:nvGrpSpPr>
        <p:cNvPr id="1" name="Shape 439"/>
        <p:cNvGrpSpPr/>
        <p:nvPr/>
      </p:nvGrpSpPr>
      <p:grpSpPr>
        <a:xfrm>
          <a:off x="0" y="0"/>
          <a:ext cx="0" cy="0"/>
          <a:chOff x="0" y="0"/>
          <a:chExt cx="0" cy="0"/>
        </a:xfrm>
      </p:grpSpPr>
      <p:sp>
        <p:nvSpPr>
          <p:cNvPr id="440" name="Google Shape;440;p34"/>
          <p:cNvSpPr/>
          <p:nvPr/>
        </p:nvSpPr>
        <p:spPr>
          <a:xfrm>
            <a:off x="1435350" y="2916225"/>
            <a:ext cx="6744880" cy="8388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 name="Google Shape;441;p34"/>
          <p:cNvSpPr txBox="1">
            <a:spLocks noGrp="1"/>
          </p:cNvSpPr>
          <p:nvPr>
            <p:ph type="title"/>
          </p:nvPr>
        </p:nvSpPr>
        <p:spPr>
          <a:xfrm>
            <a:off x="1188720" y="2516900"/>
            <a:ext cx="6744880" cy="1064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400" dirty="0" err="1">
                <a:latin typeface="+mn-lt"/>
              </a:rPr>
              <a:t>Quy</a:t>
            </a:r>
            <a:r>
              <a:rPr lang="en-US" sz="4400" dirty="0">
                <a:latin typeface="+mn-lt"/>
              </a:rPr>
              <a:t> </a:t>
            </a:r>
            <a:r>
              <a:rPr lang="en-US" sz="4400" dirty="0" err="1">
                <a:latin typeface="+mn-lt"/>
              </a:rPr>
              <a:t>trình</a:t>
            </a:r>
            <a:r>
              <a:rPr lang="en-US" sz="4400" dirty="0">
                <a:latin typeface="+mn-lt"/>
              </a:rPr>
              <a:t> </a:t>
            </a:r>
            <a:r>
              <a:rPr lang="en-US" sz="4400" dirty="0" err="1">
                <a:latin typeface="+mn-lt"/>
              </a:rPr>
              <a:t>phát</a:t>
            </a:r>
            <a:r>
              <a:rPr lang="en-US" sz="4400" dirty="0">
                <a:latin typeface="+mn-lt"/>
              </a:rPr>
              <a:t> </a:t>
            </a:r>
            <a:r>
              <a:rPr lang="en-US" sz="4400" dirty="0" err="1">
                <a:latin typeface="+mn-lt"/>
              </a:rPr>
              <a:t>triển</a:t>
            </a:r>
            <a:r>
              <a:rPr lang="en-US" sz="4400" dirty="0">
                <a:latin typeface="+mn-lt"/>
              </a:rPr>
              <a:t> web</a:t>
            </a:r>
            <a:endParaRPr sz="4400" dirty="0">
              <a:latin typeface="+mn-lt"/>
            </a:endParaRPr>
          </a:p>
        </p:txBody>
      </p:sp>
      <p:sp>
        <p:nvSpPr>
          <p:cNvPr id="442" name="Google Shape;442;p34"/>
          <p:cNvSpPr txBox="1">
            <a:spLocks noGrp="1"/>
          </p:cNvSpPr>
          <p:nvPr>
            <p:ph type="title" idx="2"/>
          </p:nvPr>
        </p:nvSpPr>
        <p:spPr>
          <a:xfrm>
            <a:off x="3719100" y="765975"/>
            <a:ext cx="1705800" cy="1634400"/>
          </a:xfrm>
          <a:prstGeom prst="rect">
            <a:avLst/>
          </a:prstGeom>
          <a:solidFill>
            <a:schemeClr val="accen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n-lt"/>
              </a:rPr>
              <a:t>05</a:t>
            </a:r>
            <a:endParaRPr dirty="0">
              <a:latin typeface="+mn-lt"/>
            </a:endParaRPr>
          </a:p>
        </p:txBody>
      </p:sp>
      <p:sp>
        <p:nvSpPr>
          <p:cNvPr id="443" name="Google Shape;443;p34"/>
          <p:cNvSpPr/>
          <p:nvPr/>
        </p:nvSpPr>
        <p:spPr>
          <a:xfrm>
            <a:off x="1047000" y="10572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 name="Google Shape;444;p34"/>
          <p:cNvSpPr/>
          <p:nvPr/>
        </p:nvSpPr>
        <p:spPr>
          <a:xfrm>
            <a:off x="1435350" y="161569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34"/>
          <p:cNvSpPr/>
          <p:nvPr/>
        </p:nvSpPr>
        <p:spPr>
          <a:xfrm>
            <a:off x="5948003" y="146088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 name="Google Shape;446;p34"/>
          <p:cNvSpPr/>
          <p:nvPr/>
        </p:nvSpPr>
        <p:spPr>
          <a:xfrm>
            <a:off x="715100" y="2281575"/>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 name="Google Shape;447;p34"/>
          <p:cNvSpPr/>
          <p:nvPr/>
        </p:nvSpPr>
        <p:spPr>
          <a:xfrm>
            <a:off x="8428900" y="4298700"/>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34"/>
          <p:cNvSpPr/>
          <p:nvPr/>
        </p:nvSpPr>
        <p:spPr>
          <a:xfrm>
            <a:off x="1072050" y="3878850"/>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34"/>
          <p:cNvSpPr/>
          <p:nvPr/>
        </p:nvSpPr>
        <p:spPr>
          <a:xfrm>
            <a:off x="7447800" y="14604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 name="Google Shape;450;p34"/>
          <p:cNvSpPr/>
          <p:nvPr/>
        </p:nvSpPr>
        <p:spPr>
          <a:xfrm>
            <a:off x="7933600" y="414390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2"/>
          <p:cNvSpPr txBox="1">
            <a:spLocks noGrp="1"/>
          </p:cNvSpPr>
          <p:nvPr>
            <p:ph type="title"/>
          </p:nvPr>
        </p:nvSpPr>
        <p:spPr>
          <a:xfrm>
            <a:off x="2387040" y="572615"/>
            <a:ext cx="436991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latin typeface="+mn-lt"/>
              </a:rPr>
              <a:t>Quy</a:t>
            </a:r>
            <a:r>
              <a:rPr lang="en-US" sz="2800" dirty="0">
                <a:latin typeface="+mn-lt"/>
              </a:rPr>
              <a:t> </a:t>
            </a:r>
            <a:r>
              <a:rPr lang="en-US" sz="2800" dirty="0" err="1">
                <a:latin typeface="+mn-lt"/>
              </a:rPr>
              <a:t>trình</a:t>
            </a:r>
            <a:r>
              <a:rPr lang="en-US" sz="2800" dirty="0">
                <a:latin typeface="+mn-lt"/>
              </a:rPr>
              <a:t> </a:t>
            </a:r>
            <a:r>
              <a:rPr lang="en-US" sz="2800" dirty="0" err="1">
                <a:latin typeface="+mn-lt"/>
              </a:rPr>
              <a:t>phát</a:t>
            </a:r>
            <a:r>
              <a:rPr lang="en-US" sz="2800" dirty="0">
                <a:latin typeface="+mn-lt"/>
              </a:rPr>
              <a:t> </a:t>
            </a:r>
            <a:r>
              <a:rPr lang="en-US" sz="2800" dirty="0" err="1">
                <a:latin typeface="+mn-lt"/>
              </a:rPr>
              <a:t>triển</a:t>
            </a:r>
            <a:r>
              <a:rPr lang="en-US" sz="2800" dirty="0">
                <a:latin typeface="+mn-lt"/>
              </a:rPr>
              <a:t> web</a:t>
            </a:r>
            <a:endParaRPr sz="2800" dirty="0">
              <a:latin typeface="+mn-lt"/>
            </a:endParaRPr>
          </a:p>
        </p:txBody>
      </p:sp>
      <p:sp>
        <p:nvSpPr>
          <p:cNvPr id="415" name="Google Shape;415;p32"/>
          <p:cNvSpPr txBox="1">
            <a:spLocks noGrp="1"/>
          </p:cNvSpPr>
          <p:nvPr>
            <p:ph type="body" idx="1"/>
          </p:nvPr>
        </p:nvSpPr>
        <p:spPr>
          <a:xfrm>
            <a:off x="1792566" y="1292045"/>
            <a:ext cx="5558863" cy="255941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2000" dirty="0" err="1">
                <a:latin typeface="+mn-lt"/>
              </a:rPr>
              <a:t>Gồm</a:t>
            </a:r>
            <a:r>
              <a:rPr lang="en-US" sz="2000" dirty="0">
                <a:latin typeface="+mn-lt"/>
              </a:rPr>
              <a:t> 7 b</a:t>
            </a:r>
            <a:r>
              <a:rPr lang="vi-VN" sz="2000" dirty="0">
                <a:latin typeface="+mn-lt"/>
              </a:rPr>
              <a:t>ư</a:t>
            </a:r>
            <a:r>
              <a:rPr lang="en-US" sz="2000" dirty="0" err="1">
                <a:latin typeface="+mn-lt"/>
              </a:rPr>
              <a:t>ớc</a:t>
            </a:r>
            <a:r>
              <a:rPr lang="en-US" sz="2000" dirty="0">
                <a:latin typeface="+mn-lt"/>
              </a:rPr>
              <a:t>:</a:t>
            </a:r>
          </a:p>
          <a:p>
            <a:pPr marL="342900" lvl="0" indent="-342900" algn="just" rtl="0">
              <a:spcBef>
                <a:spcPts val="0"/>
              </a:spcBef>
              <a:spcAft>
                <a:spcPts val="0"/>
              </a:spcAft>
              <a:buFont typeface="Arial" panose="020B0604020202020204" pitchFamily="34" charset="0"/>
              <a:buChar char="•"/>
            </a:pPr>
            <a:r>
              <a:rPr lang="en-US" sz="2000" dirty="0">
                <a:latin typeface="+mn-lt"/>
              </a:rPr>
              <a:t>B1: Thu </a:t>
            </a:r>
            <a:r>
              <a:rPr lang="en-US" sz="2000" dirty="0" err="1">
                <a:latin typeface="+mn-lt"/>
              </a:rPr>
              <a:t>thập</a:t>
            </a:r>
            <a:r>
              <a:rPr lang="en-US" sz="2000" dirty="0">
                <a:latin typeface="+mn-lt"/>
              </a:rPr>
              <a:t> </a:t>
            </a:r>
            <a:r>
              <a:rPr lang="en-US" sz="2000" dirty="0" err="1">
                <a:latin typeface="+mn-lt"/>
              </a:rPr>
              <a:t>thông</a:t>
            </a:r>
            <a:r>
              <a:rPr lang="en-US" sz="2000" dirty="0">
                <a:latin typeface="+mn-lt"/>
              </a:rPr>
              <a:t> tin</a:t>
            </a:r>
          </a:p>
          <a:p>
            <a:pPr marL="342900" lvl="0" indent="-342900" algn="just" rtl="0">
              <a:spcBef>
                <a:spcPts val="0"/>
              </a:spcBef>
              <a:spcAft>
                <a:spcPts val="0"/>
              </a:spcAft>
              <a:buFont typeface="Arial" panose="020B0604020202020204" pitchFamily="34" charset="0"/>
              <a:buChar char="•"/>
            </a:pPr>
            <a:r>
              <a:rPr lang="en-US" sz="2000" dirty="0">
                <a:latin typeface="+mn-lt"/>
              </a:rPr>
              <a:t>B2: </a:t>
            </a:r>
            <a:r>
              <a:rPr lang="en-US" sz="2000" dirty="0" err="1">
                <a:latin typeface="+mn-lt"/>
              </a:rPr>
              <a:t>Lập</a:t>
            </a:r>
            <a:r>
              <a:rPr lang="en-US" sz="2000" dirty="0">
                <a:latin typeface="+mn-lt"/>
              </a:rPr>
              <a:t> </a:t>
            </a:r>
            <a:r>
              <a:rPr lang="en-US" sz="2000" dirty="0" err="1">
                <a:latin typeface="+mn-lt"/>
              </a:rPr>
              <a:t>kế</a:t>
            </a:r>
            <a:r>
              <a:rPr lang="en-US" sz="2000" dirty="0">
                <a:latin typeface="+mn-lt"/>
              </a:rPr>
              <a:t> </a:t>
            </a:r>
            <a:r>
              <a:rPr lang="en-US" sz="2000" dirty="0" err="1">
                <a:latin typeface="+mn-lt"/>
              </a:rPr>
              <a:t>hoạch</a:t>
            </a:r>
            <a:r>
              <a:rPr lang="en-US" sz="2000" dirty="0">
                <a:latin typeface="+mn-lt"/>
              </a:rPr>
              <a:t> </a:t>
            </a:r>
          </a:p>
          <a:p>
            <a:pPr marL="342900" lvl="0" indent="-342900" algn="just" rtl="0">
              <a:spcBef>
                <a:spcPts val="0"/>
              </a:spcBef>
              <a:spcAft>
                <a:spcPts val="0"/>
              </a:spcAft>
              <a:buFont typeface="Arial" panose="020B0604020202020204" pitchFamily="34" charset="0"/>
              <a:buChar char="•"/>
            </a:pPr>
            <a:r>
              <a:rPr lang="en-US" sz="2000" dirty="0">
                <a:latin typeface="+mn-lt"/>
              </a:rPr>
              <a:t>B3: </a:t>
            </a:r>
            <a:r>
              <a:rPr lang="en-US" sz="2000" dirty="0" err="1">
                <a:latin typeface="+mn-lt"/>
              </a:rPr>
              <a:t>Thiết</a:t>
            </a:r>
            <a:r>
              <a:rPr lang="en-US" sz="2000" dirty="0">
                <a:latin typeface="+mn-lt"/>
              </a:rPr>
              <a:t> </a:t>
            </a:r>
            <a:r>
              <a:rPr lang="en-US" sz="2000" dirty="0" err="1">
                <a:latin typeface="+mn-lt"/>
              </a:rPr>
              <a:t>kế</a:t>
            </a:r>
            <a:r>
              <a:rPr lang="en-US" sz="2000" dirty="0">
                <a:latin typeface="+mn-lt"/>
              </a:rPr>
              <a:t> </a:t>
            </a:r>
            <a:r>
              <a:rPr lang="en-US" sz="2000" dirty="0" err="1">
                <a:latin typeface="+mn-lt"/>
              </a:rPr>
              <a:t>giao</a:t>
            </a:r>
            <a:r>
              <a:rPr lang="en-US" sz="2000" dirty="0">
                <a:latin typeface="+mn-lt"/>
              </a:rPr>
              <a:t> </a:t>
            </a:r>
            <a:r>
              <a:rPr lang="en-US" sz="2000" dirty="0" err="1">
                <a:latin typeface="+mn-lt"/>
              </a:rPr>
              <a:t>diện</a:t>
            </a:r>
            <a:r>
              <a:rPr lang="en-US" sz="2000" dirty="0">
                <a:latin typeface="+mn-lt"/>
              </a:rPr>
              <a:t> </a:t>
            </a:r>
          </a:p>
          <a:p>
            <a:pPr marL="342900" lvl="0" indent="-342900" algn="just">
              <a:buFont typeface="Arial" panose="020B0604020202020204" pitchFamily="34" charset="0"/>
              <a:buChar char="•"/>
            </a:pPr>
            <a:r>
              <a:rPr lang="en-US" sz="2000" dirty="0">
                <a:latin typeface="+mn-lt"/>
              </a:rPr>
              <a:t>B4: </a:t>
            </a:r>
            <a:r>
              <a:rPr lang="en-US" sz="2000" dirty="0" err="1">
                <a:latin typeface="+mn-lt"/>
              </a:rPr>
              <a:t>Viết</a:t>
            </a:r>
            <a:r>
              <a:rPr lang="en-US" sz="2000" dirty="0">
                <a:latin typeface="+mn-lt"/>
              </a:rPr>
              <a:t> </a:t>
            </a:r>
            <a:r>
              <a:rPr lang="en-US" sz="2000" dirty="0" err="1">
                <a:latin typeface="+mn-lt"/>
              </a:rPr>
              <a:t>tài</a:t>
            </a:r>
            <a:r>
              <a:rPr lang="en-US" sz="2000" dirty="0">
                <a:latin typeface="+mn-lt"/>
              </a:rPr>
              <a:t> </a:t>
            </a:r>
            <a:r>
              <a:rPr lang="en-US" sz="2000" dirty="0" err="1">
                <a:latin typeface="+mn-lt"/>
              </a:rPr>
              <a:t>liệu</a:t>
            </a:r>
            <a:r>
              <a:rPr lang="en-US" sz="2000" dirty="0">
                <a:latin typeface="+mn-lt"/>
              </a:rPr>
              <a:t> </a:t>
            </a:r>
            <a:r>
              <a:rPr lang="en-US" sz="2000" dirty="0" err="1">
                <a:latin typeface="+mn-lt"/>
              </a:rPr>
              <a:t>đặc</a:t>
            </a:r>
            <a:r>
              <a:rPr lang="en-US" sz="2000" dirty="0">
                <a:latin typeface="+mn-lt"/>
              </a:rPr>
              <a:t> </a:t>
            </a:r>
            <a:r>
              <a:rPr lang="en-US" sz="2000" dirty="0" err="1">
                <a:latin typeface="+mn-lt"/>
              </a:rPr>
              <a:t>tả</a:t>
            </a:r>
            <a:r>
              <a:rPr lang="en-US" sz="2000" dirty="0">
                <a:latin typeface="+mn-lt"/>
              </a:rPr>
              <a:t> SRS</a:t>
            </a:r>
          </a:p>
          <a:p>
            <a:pPr marL="342900" lvl="0" indent="-342900" algn="just">
              <a:buFont typeface="Arial" panose="020B0604020202020204" pitchFamily="34" charset="0"/>
              <a:buChar char="•"/>
            </a:pPr>
            <a:r>
              <a:rPr lang="en-US" sz="2000" dirty="0">
                <a:latin typeface="+mn-lt"/>
              </a:rPr>
              <a:t>B5: </a:t>
            </a:r>
            <a:r>
              <a:rPr lang="en-US" sz="2000" dirty="0" err="1">
                <a:latin typeface="+mn-lt"/>
              </a:rPr>
              <a:t>Viết</a:t>
            </a:r>
            <a:r>
              <a:rPr lang="en-US" sz="2000" dirty="0">
                <a:latin typeface="+mn-lt"/>
              </a:rPr>
              <a:t> </a:t>
            </a:r>
            <a:r>
              <a:rPr lang="en-US" sz="2000" dirty="0" err="1">
                <a:latin typeface="+mn-lt"/>
              </a:rPr>
              <a:t>mã</a:t>
            </a:r>
            <a:r>
              <a:rPr lang="en-US" sz="2000" dirty="0">
                <a:latin typeface="+mn-lt"/>
              </a:rPr>
              <a:t> </a:t>
            </a:r>
            <a:r>
              <a:rPr lang="en-US" sz="2000" dirty="0" err="1">
                <a:latin typeface="+mn-lt"/>
              </a:rPr>
              <a:t>nguồn</a:t>
            </a:r>
            <a:r>
              <a:rPr lang="en-US" sz="2000" dirty="0">
                <a:latin typeface="+mn-lt"/>
              </a:rPr>
              <a:t> </a:t>
            </a:r>
          </a:p>
          <a:p>
            <a:pPr marL="342900" lvl="0" indent="-342900" algn="just">
              <a:buFont typeface="Arial" panose="020B0604020202020204" pitchFamily="34" charset="0"/>
              <a:buChar char="•"/>
            </a:pPr>
            <a:r>
              <a:rPr lang="en-US" sz="2000" dirty="0">
                <a:latin typeface="+mn-lt"/>
              </a:rPr>
              <a:t>B6: </a:t>
            </a:r>
            <a:r>
              <a:rPr lang="en-US" sz="2000" dirty="0" err="1">
                <a:latin typeface="+mn-lt"/>
              </a:rPr>
              <a:t>Kiểm</a:t>
            </a:r>
            <a:r>
              <a:rPr lang="en-US" sz="2000" dirty="0">
                <a:latin typeface="+mn-lt"/>
              </a:rPr>
              <a:t> </a:t>
            </a:r>
            <a:r>
              <a:rPr lang="en-US" sz="2000" dirty="0" err="1">
                <a:latin typeface="+mn-lt"/>
              </a:rPr>
              <a:t>thử</a:t>
            </a:r>
            <a:r>
              <a:rPr lang="en-US" sz="2000" dirty="0">
                <a:latin typeface="+mn-lt"/>
              </a:rPr>
              <a:t> , </a:t>
            </a:r>
            <a:r>
              <a:rPr lang="en-US" sz="2000" dirty="0" err="1">
                <a:latin typeface="+mn-lt"/>
              </a:rPr>
              <a:t>đánh</a:t>
            </a:r>
            <a:r>
              <a:rPr lang="en-US" sz="2000" dirty="0">
                <a:latin typeface="+mn-lt"/>
              </a:rPr>
              <a:t> </a:t>
            </a:r>
            <a:r>
              <a:rPr lang="en-US" sz="2000" dirty="0" err="1">
                <a:latin typeface="+mn-lt"/>
              </a:rPr>
              <a:t>giá</a:t>
            </a:r>
            <a:r>
              <a:rPr lang="en-US" sz="2000" dirty="0">
                <a:latin typeface="+mn-lt"/>
              </a:rPr>
              <a:t> </a:t>
            </a:r>
            <a:r>
              <a:rPr lang="en-US" sz="2000" dirty="0" err="1">
                <a:latin typeface="+mn-lt"/>
              </a:rPr>
              <a:t>và</a:t>
            </a:r>
            <a:r>
              <a:rPr lang="en-US" sz="2000" dirty="0">
                <a:latin typeface="+mn-lt"/>
              </a:rPr>
              <a:t> ra </a:t>
            </a:r>
            <a:r>
              <a:rPr lang="en-US" sz="2000" dirty="0" err="1">
                <a:latin typeface="+mn-lt"/>
              </a:rPr>
              <a:t>mắt</a:t>
            </a:r>
            <a:r>
              <a:rPr lang="en-US" sz="2000" dirty="0">
                <a:latin typeface="+mn-lt"/>
              </a:rPr>
              <a:t> </a:t>
            </a:r>
            <a:r>
              <a:rPr lang="en-US" sz="2000" dirty="0" err="1">
                <a:latin typeface="+mn-lt"/>
              </a:rPr>
              <a:t>sản</a:t>
            </a:r>
            <a:r>
              <a:rPr lang="en-US" sz="2000" dirty="0">
                <a:latin typeface="+mn-lt"/>
              </a:rPr>
              <a:t> </a:t>
            </a:r>
            <a:r>
              <a:rPr lang="en-US" sz="2000" dirty="0" err="1">
                <a:latin typeface="+mn-lt"/>
              </a:rPr>
              <a:t>phẩm</a:t>
            </a:r>
            <a:r>
              <a:rPr lang="en-US" sz="2000" dirty="0">
                <a:latin typeface="+mn-lt"/>
              </a:rPr>
              <a:t> </a:t>
            </a:r>
          </a:p>
          <a:p>
            <a:pPr marL="342900" lvl="0" indent="-342900" algn="just">
              <a:buFont typeface="Arial" panose="020B0604020202020204" pitchFamily="34" charset="0"/>
              <a:buChar char="•"/>
            </a:pPr>
            <a:r>
              <a:rPr lang="en-US" sz="2000" dirty="0">
                <a:latin typeface="+mn-lt"/>
              </a:rPr>
              <a:t>B7 : </a:t>
            </a:r>
            <a:r>
              <a:rPr lang="en-US" sz="2000" dirty="0" err="1">
                <a:latin typeface="+mn-lt"/>
              </a:rPr>
              <a:t>Bảo</a:t>
            </a:r>
            <a:r>
              <a:rPr lang="en-US" sz="2000" dirty="0">
                <a:latin typeface="+mn-lt"/>
              </a:rPr>
              <a:t> </a:t>
            </a:r>
            <a:r>
              <a:rPr lang="en-US" sz="2000" dirty="0" err="1">
                <a:latin typeface="+mn-lt"/>
              </a:rPr>
              <a:t>trì</a:t>
            </a:r>
            <a:r>
              <a:rPr lang="en-US" sz="2000" dirty="0">
                <a:latin typeface="+mn-lt"/>
              </a:rPr>
              <a:t> </a:t>
            </a:r>
          </a:p>
          <a:p>
            <a:pPr marL="285750" lvl="0" indent="-285750" algn="just">
              <a:buFontTx/>
              <a:buChar char="-"/>
            </a:pP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35"/>
          <p:cNvSpPr txBox="1">
            <a:spLocks noGrp="1"/>
          </p:cNvSpPr>
          <p:nvPr>
            <p:ph type="title"/>
          </p:nvPr>
        </p:nvSpPr>
        <p:spPr>
          <a:xfrm>
            <a:off x="770429" y="160846"/>
            <a:ext cx="590469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err="1">
                <a:latin typeface="+mn-lt"/>
              </a:rPr>
              <a:t>Các</a:t>
            </a:r>
            <a:r>
              <a:rPr lang="en-US" sz="2800" dirty="0">
                <a:latin typeface="+mn-lt"/>
              </a:rPr>
              <a:t> b</a:t>
            </a:r>
            <a:r>
              <a:rPr lang="vi-VN" sz="2800" dirty="0">
                <a:latin typeface="+mn-lt"/>
              </a:rPr>
              <a:t>ư</a:t>
            </a:r>
            <a:r>
              <a:rPr lang="en-US" sz="2800" dirty="0" err="1">
                <a:latin typeface="+mn-lt"/>
              </a:rPr>
              <a:t>ớc</a:t>
            </a:r>
            <a:r>
              <a:rPr lang="en-US" sz="2800" dirty="0">
                <a:latin typeface="+mn-lt"/>
              </a:rPr>
              <a:t> </a:t>
            </a:r>
            <a:r>
              <a:rPr lang="en-US" sz="2800" dirty="0" err="1">
                <a:latin typeface="+mn-lt"/>
              </a:rPr>
              <a:t>phát</a:t>
            </a:r>
            <a:r>
              <a:rPr lang="en-US" sz="2800" dirty="0">
                <a:latin typeface="+mn-lt"/>
              </a:rPr>
              <a:t> </a:t>
            </a:r>
            <a:r>
              <a:rPr lang="en-US" sz="2800" dirty="0" err="1">
                <a:latin typeface="+mn-lt"/>
              </a:rPr>
              <a:t>triển</a:t>
            </a:r>
            <a:r>
              <a:rPr lang="en-US" sz="2800" dirty="0">
                <a:latin typeface="+mn-lt"/>
              </a:rPr>
              <a:t> web</a:t>
            </a:r>
            <a:endParaRPr sz="2800" dirty="0">
              <a:latin typeface="+mn-lt"/>
            </a:endParaRPr>
          </a:p>
        </p:txBody>
      </p:sp>
      <p:sp>
        <p:nvSpPr>
          <p:cNvPr id="456" name="Google Shape;456;p35"/>
          <p:cNvSpPr txBox="1">
            <a:spLocks noGrp="1"/>
          </p:cNvSpPr>
          <p:nvPr>
            <p:ph type="body" idx="1"/>
          </p:nvPr>
        </p:nvSpPr>
        <p:spPr>
          <a:xfrm>
            <a:off x="770428" y="922514"/>
            <a:ext cx="7568419" cy="3550426"/>
          </a:xfrm>
          <a:prstGeom prst="rect">
            <a:avLst/>
          </a:prstGeom>
        </p:spPr>
        <p:txBody>
          <a:bodyPr spcFirstLastPara="1" wrap="square" lIns="91425" tIns="91425" rIns="91425" bIns="91425" anchor="t" anchorCtr="0">
            <a:noAutofit/>
          </a:bodyPr>
          <a:lstStyle/>
          <a:p>
            <a:pPr marL="0" lvl="0" indent="0" algn="just">
              <a:buNone/>
            </a:pPr>
            <a:r>
              <a:rPr lang="vi-VN" sz="1800" dirty="0">
                <a:latin typeface="+mn-lt"/>
              </a:rPr>
              <a:t>+ Phân tích yêu cầu: </a:t>
            </a:r>
            <a:r>
              <a:rPr lang="en-US" sz="1800" dirty="0" err="1">
                <a:latin typeface="+mn-lt"/>
              </a:rPr>
              <a:t>xác</a:t>
            </a:r>
            <a:r>
              <a:rPr lang="en-US" sz="1800" dirty="0">
                <a:latin typeface="+mn-lt"/>
              </a:rPr>
              <a:t> </a:t>
            </a:r>
            <a:r>
              <a:rPr lang="vi-VN" sz="1800" dirty="0">
                <a:latin typeface="+mn-lt"/>
              </a:rPr>
              <a:t>định tính năng và chức năng</a:t>
            </a:r>
            <a:r>
              <a:rPr lang="en-US" sz="1800" dirty="0">
                <a:latin typeface="+mn-lt"/>
              </a:rPr>
              <a:t> c</a:t>
            </a:r>
            <a:r>
              <a:rPr lang="vi-VN" sz="1800" dirty="0">
                <a:latin typeface="+mn-lt"/>
              </a:rPr>
              <a:t>ần có </a:t>
            </a:r>
            <a:r>
              <a:rPr lang="en-US" sz="1800" dirty="0" err="1">
                <a:latin typeface="+mn-lt"/>
              </a:rPr>
              <a:t>của</a:t>
            </a:r>
            <a:r>
              <a:rPr lang="en-US" sz="1800" dirty="0">
                <a:latin typeface="+mn-lt"/>
              </a:rPr>
              <a:t> </a:t>
            </a:r>
            <a:r>
              <a:rPr lang="en-US" sz="1800" dirty="0" err="1">
                <a:latin typeface="+mn-lt"/>
              </a:rPr>
              <a:t>trang</a:t>
            </a:r>
            <a:r>
              <a:rPr lang="en-US" sz="1800" dirty="0">
                <a:latin typeface="+mn-lt"/>
              </a:rPr>
              <a:t> </a:t>
            </a:r>
            <a:r>
              <a:rPr lang="vi-VN" sz="1800" dirty="0">
                <a:latin typeface="+mn-lt"/>
              </a:rPr>
              <a:t>web.</a:t>
            </a:r>
          </a:p>
          <a:p>
            <a:pPr marL="0" lvl="0" indent="0" algn="just">
              <a:buNone/>
            </a:pPr>
            <a:r>
              <a:rPr lang="vi-VN" sz="1800" dirty="0">
                <a:latin typeface="+mn-lt"/>
              </a:rPr>
              <a:t>+</a:t>
            </a:r>
            <a:r>
              <a:rPr lang="en-US" sz="1800" dirty="0">
                <a:latin typeface="+mn-lt"/>
              </a:rPr>
              <a:t> </a:t>
            </a:r>
            <a:r>
              <a:rPr lang="vi-VN" sz="1800" dirty="0">
                <a:latin typeface="+mn-lt"/>
              </a:rPr>
              <a:t>Thiết kế giao diện: xác định các trang và luồng điều hướng</a:t>
            </a:r>
            <a:r>
              <a:rPr lang="en-US" sz="1800" dirty="0">
                <a:latin typeface="+mn-lt"/>
              </a:rPr>
              <a:t> </a:t>
            </a:r>
            <a:r>
              <a:rPr lang="en-US" sz="1800" dirty="0" err="1">
                <a:latin typeface="+mn-lt"/>
              </a:rPr>
              <a:t>để</a:t>
            </a:r>
            <a:r>
              <a:rPr lang="en-US" sz="1800" dirty="0">
                <a:latin typeface="+mn-lt"/>
              </a:rPr>
              <a:t> </a:t>
            </a:r>
            <a:r>
              <a:rPr lang="vi-VN" sz="1800" dirty="0">
                <a:latin typeface="+mn-lt"/>
              </a:rPr>
              <a:t>thiết kế giao diện người dùng (UI/UX)</a:t>
            </a:r>
            <a:r>
              <a:rPr lang="en-US" sz="1800" dirty="0">
                <a:latin typeface="+mn-lt"/>
              </a:rPr>
              <a:t>.</a:t>
            </a:r>
            <a:r>
              <a:rPr lang="vi-VN" sz="1800" dirty="0">
                <a:latin typeface="+mn-lt"/>
              </a:rPr>
              <a:t> </a:t>
            </a:r>
          </a:p>
          <a:p>
            <a:pPr marL="0" lvl="0" indent="0" algn="just">
              <a:buNone/>
            </a:pPr>
            <a:r>
              <a:rPr lang="vi-VN" sz="1800" dirty="0">
                <a:latin typeface="+mn-lt"/>
              </a:rPr>
              <a:t>+ Phát triển: </a:t>
            </a:r>
            <a:r>
              <a:rPr lang="en-US" sz="1800" dirty="0">
                <a:latin typeface="+mn-lt"/>
              </a:rPr>
              <a:t>t</a:t>
            </a:r>
            <a:r>
              <a:rPr lang="vi-VN" sz="1800" dirty="0">
                <a:latin typeface="+mn-lt"/>
              </a:rPr>
              <a:t>riển khai mã nguồn</a:t>
            </a:r>
            <a:r>
              <a:rPr lang="en-US" sz="1800" dirty="0">
                <a:latin typeface="+mn-lt"/>
              </a:rPr>
              <a:t>, </a:t>
            </a:r>
            <a:r>
              <a:rPr lang="vi-VN" sz="1800" dirty="0">
                <a:latin typeface="+mn-lt"/>
              </a:rPr>
              <a:t>xây dựng chức năng của </a:t>
            </a:r>
            <a:r>
              <a:rPr lang="en-US" sz="1800" dirty="0" err="1">
                <a:latin typeface="+mn-lt"/>
              </a:rPr>
              <a:t>ứng</a:t>
            </a:r>
            <a:r>
              <a:rPr lang="en-US" sz="1800" dirty="0">
                <a:latin typeface="+mn-lt"/>
              </a:rPr>
              <a:t> </a:t>
            </a:r>
            <a:r>
              <a:rPr lang="en-US" sz="1800" dirty="0" err="1">
                <a:latin typeface="+mn-lt"/>
              </a:rPr>
              <a:t>dụng</a:t>
            </a:r>
            <a:r>
              <a:rPr lang="en-US" sz="1800" dirty="0">
                <a:latin typeface="+mn-lt"/>
              </a:rPr>
              <a:t> </a:t>
            </a:r>
            <a:r>
              <a:rPr lang="vi-VN" sz="1800" dirty="0">
                <a:latin typeface="+mn-lt"/>
              </a:rPr>
              <a:t>web</a:t>
            </a:r>
            <a:r>
              <a:rPr lang="en-US" sz="1800" dirty="0">
                <a:latin typeface="+mn-lt"/>
              </a:rPr>
              <a:t> </a:t>
            </a:r>
            <a:r>
              <a:rPr lang="en-US" sz="1800" dirty="0" err="1">
                <a:latin typeface="+mn-lt"/>
              </a:rPr>
              <a:t>với</a:t>
            </a:r>
            <a:r>
              <a:rPr lang="en-US" sz="1800" dirty="0">
                <a:latin typeface="+mn-lt"/>
              </a:rPr>
              <a:t> </a:t>
            </a:r>
            <a:r>
              <a:rPr lang="vi-VN" sz="1800" dirty="0">
                <a:latin typeface="+mn-lt"/>
              </a:rPr>
              <a:t>các ngôn ngữ lập trình như HTML, CSS, JavaScript, PHP</a:t>
            </a:r>
            <a:r>
              <a:rPr lang="en-US" sz="1800" dirty="0">
                <a:latin typeface="+mn-lt"/>
              </a:rPr>
              <a:t>,</a:t>
            </a:r>
            <a:r>
              <a:rPr lang="vi-VN" sz="1800" dirty="0">
                <a:latin typeface="+mn-lt"/>
              </a:rPr>
              <a:t>… </a:t>
            </a:r>
            <a:endParaRPr lang="en-US" sz="1800" dirty="0">
              <a:latin typeface="+mn-lt"/>
            </a:endParaRPr>
          </a:p>
          <a:p>
            <a:pPr marL="0" lvl="0" indent="0" algn="just">
              <a:buNone/>
            </a:pPr>
            <a:r>
              <a:rPr lang="vi-VN" sz="1800" dirty="0">
                <a:latin typeface="+mn-lt"/>
              </a:rPr>
              <a:t>+ Kiểm thử: bao gồm kiểm tra tính năng, tương thích, hiệu suất và bảo mật của </a:t>
            </a:r>
            <a:r>
              <a:rPr lang="en-US" sz="1800" dirty="0" err="1">
                <a:latin typeface="+mn-lt"/>
              </a:rPr>
              <a:t>ứng</a:t>
            </a:r>
            <a:r>
              <a:rPr lang="en-US" sz="1800" dirty="0">
                <a:latin typeface="+mn-lt"/>
              </a:rPr>
              <a:t> </a:t>
            </a:r>
            <a:r>
              <a:rPr lang="en-US" sz="1800" dirty="0" err="1">
                <a:latin typeface="+mn-lt"/>
              </a:rPr>
              <a:t>dụng</a:t>
            </a:r>
            <a:r>
              <a:rPr lang="vi-VN" sz="1800" dirty="0">
                <a:latin typeface="+mn-lt"/>
              </a:rPr>
              <a:t> web.</a:t>
            </a:r>
          </a:p>
          <a:p>
            <a:pPr marL="0" lvl="0" indent="0" algn="just">
              <a:buNone/>
            </a:pPr>
            <a:r>
              <a:rPr lang="vi-VN" sz="1800" dirty="0">
                <a:latin typeface="+mn-lt"/>
              </a:rPr>
              <a:t>+</a:t>
            </a:r>
            <a:r>
              <a:rPr lang="en-US" sz="1800" dirty="0">
                <a:latin typeface="+mn-lt"/>
              </a:rPr>
              <a:t> </a:t>
            </a:r>
            <a:r>
              <a:rPr lang="vi-VN" sz="1800" dirty="0">
                <a:latin typeface="+mn-lt"/>
              </a:rPr>
              <a:t>Triển khai: triển khai ứng dụng web lên môi trường hoạt động thực tế</a:t>
            </a:r>
            <a:r>
              <a:rPr lang="en-US" sz="1800" dirty="0">
                <a:latin typeface="+mn-lt"/>
              </a:rPr>
              <a:t> (</a:t>
            </a:r>
            <a:r>
              <a:rPr lang="vi-VN" sz="1800" dirty="0">
                <a:latin typeface="+mn-lt"/>
              </a:rPr>
              <a:t>internet</a:t>
            </a:r>
            <a:r>
              <a:rPr lang="en-US" sz="1800" dirty="0">
                <a:latin typeface="+mn-lt"/>
              </a:rPr>
              <a:t>)</a:t>
            </a:r>
            <a:r>
              <a:rPr lang="vi-VN" sz="1800" dirty="0">
                <a:latin typeface="+mn-lt"/>
              </a:rPr>
              <a:t> hoặc một môi trường đám mây</a:t>
            </a:r>
            <a:r>
              <a:rPr lang="en-US" sz="1800" dirty="0">
                <a:latin typeface="+mn-lt"/>
              </a:rPr>
              <a:t> (</a:t>
            </a:r>
            <a:r>
              <a:rPr lang="vi-VN" sz="1800" dirty="0">
                <a:latin typeface="+mn-lt"/>
              </a:rPr>
              <a:t>AWS, Google Cloud...</a:t>
            </a:r>
            <a:r>
              <a:rPr lang="en-US" sz="1800" dirty="0">
                <a:latin typeface="+mn-lt"/>
              </a:rPr>
              <a:t>)</a:t>
            </a:r>
            <a:endParaRPr lang="vi-VN" sz="1800" dirty="0">
              <a:latin typeface="+mn-lt"/>
            </a:endParaRPr>
          </a:p>
          <a:p>
            <a:pPr marL="0" lvl="0" indent="0" algn="just">
              <a:buNone/>
            </a:pPr>
            <a:r>
              <a:rPr lang="vi-VN" sz="1800" dirty="0">
                <a:latin typeface="+mn-lt"/>
              </a:rPr>
              <a:t>+ Bảo trì và nâng cấp:</a:t>
            </a:r>
            <a:r>
              <a:rPr lang="en-US" sz="1800" dirty="0">
                <a:latin typeface="+mn-lt"/>
              </a:rPr>
              <a:t> </a:t>
            </a:r>
            <a:r>
              <a:rPr lang="vi-VN" sz="1800" dirty="0">
                <a:latin typeface="+mn-lt"/>
              </a:rPr>
              <a:t>duy trì</a:t>
            </a:r>
            <a:r>
              <a:rPr lang="en-US" sz="1800" dirty="0">
                <a:latin typeface="+mn-lt"/>
              </a:rPr>
              <a:t>, </a:t>
            </a:r>
            <a:r>
              <a:rPr lang="vi-VN" sz="1800" dirty="0">
                <a:latin typeface="+mn-lt"/>
              </a:rPr>
              <a:t>cải tiến ứng dụng web bao gồm khắc phục lỗi, bảo mật và cập nhật tính năng mới cho ứng dụng.</a:t>
            </a:r>
          </a:p>
        </p:txBody>
      </p:sp>
      <p:sp>
        <p:nvSpPr>
          <p:cNvPr id="462" name="Google Shape;462;p35"/>
          <p:cNvSpPr/>
          <p:nvPr/>
        </p:nvSpPr>
        <p:spPr>
          <a:xfrm>
            <a:off x="8113257" y="922514"/>
            <a:ext cx="225590" cy="271722"/>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000" b="0" i="0" u="none" strike="noStrike" kern="0" cap="none" spc="0" normalizeH="0" baseline="0" noProof="0">
              <a:ln>
                <a:noFill/>
              </a:ln>
              <a:solidFill>
                <a:srgbClr val="000000"/>
              </a:solidFill>
              <a:effectLst/>
              <a:uLnTx/>
              <a:uFillTx/>
              <a:latin typeface="Arial"/>
              <a:cs typeface="Arial"/>
              <a:sym typeface="Arial"/>
            </a:endParaRPr>
          </a:p>
        </p:txBody>
      </p:sp>
      <p:sp>
        <p:nvSpPr>
          <p:cNvPr id="464" name="Google Shape;464;p35"/>
          <p:cNvSpPr/>
          <p:nvPr/>
        </p:nvSpPr>
        <p:spPr>
          <a:xfrm>
            <a:off x="8113247" y="956525"/>
            <a:ext cx="225600" cy="203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200" b="1" i="0" u="none" strike="noStrike" kern="0" cap="none" spc="0" normalizeH="0" baseline="0" noProof="0" dirty="0">
                <a:ln>
                  <a:noFill/>
                </a:ln>
                <a:solidFill>
                  <a:srgbClr val="B07CCD"/>
                </a:solidFill>
                <a:effectLst/>
                <a:uLnTx/>
                <a:uFillTx/>
                <a:latin typeface="Unbounded"/>
                <a:ea typeface="Unbounded"/>
                <a:cs typeface="Unbounded"/>
                <a:sym typeface="Unbounded"/>
              </a:rPr>
              <a:t>X</a:t>
            </a:r>
            <a:endParaRPr kumimoji="0" sz="1200" b="1" i="0" u="none" strike="noStrike" kern="0" cap="none" spc="0" normalizeH="0" baseline="0" noProof="0" dirty="0">
              <a:ln>
                <a:noFill/>
              </a:ln>
              <a:solidFill>
                <a:srgbClr val="B07CCD"/>
              </a:solidFill>
              <a:effectLst/>
              <a:uLnTx/>
              <a:uFillTx/>
              <a:latin typeface="Unbounded"/>
              <a:ea typeface="Unbounded"/>
              <a:cs typeface="Unbounded"/>
              <a:sym typeface="Unbounde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4"/>
            </a:gs>
          </a:gsLst>
          <a:lin ang="5400012" scaled="0"/>
        </a:gradFill>
        <a:effectLst/>
      </p:bgPr>
    </p:bg>
    <p:spTree>
      <p:nvGrpSpPr>
        <p:cNvPr id="1" name="Shape 439"/>
        <p:cNvGrpSpPr/>
        <p:nvPr/>
      </p:nvGrpSpPr>
      <p:grpSpPr>
        <a:xfrm>
          <a:off x="0" y="0"/>
          <a:ext cx="0" cy="0"/>
          <a:chOff x="0" y="0"/>
          <a:chExt cx="0" cy="0"/>
        </a:xfrm>
      </p:grpSpPr>
      <p:sp>
        <p:nvSpPr>
          <p:cNvPr id="440" name="Google Shape;440;p34"/>
          <p:cNvSpPr/>
          <p:nvPr/>
        </p:nvSpPr>
        <p:spPr>
          <a:xfrm>
            <a:off x="1621800" y="2916225"/>
            <a:ext cx="6407700" cy="8388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4"/>
          <p:cNvSpPr txBox="1">
            <a:spLocks noGrp="1"/>
          </p:cNvSpPr>
          <p:nvPr>
            <p:ph type="title"/>
          </p:nvPr>
        </p:nvSpPr>
        <p:spPr>
          <a:xfrm>
            <a:off x="1300200" y="2516900"/>
            <a:ext cx="6543600" cy="106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n-lt"/>
              </a:rPr>
              <a:t>HTML</a:t>
            </a:r>
            <a:endParaRPr dirty="0">
              <a:latin typeface="+mn-lt"/>
            </a:endParaRPr>
          </a:p>
        </p:txBody>
      </p:sp>
      <p:sp>
        <p:nvSpPr>
          <p:cNvPr id="442" name="Google Shape;442;p34"/>
          <p:cNvSpPr txBox="1">
            <a:spLocks noGrp="1"/>
          </p:cNvSpPr>
          <p:nvPr>
            <p:ph type="title" idx="2"/>
          </p:nvPr>
        </p:nvSpPr>
        <p:spPr>
          <a:xfrm>
            <a:off x="3719100" y="765975"/>
            <a:ext cx="1705800" cy="1634400"/>
          </a:xfrm>
          <a:prstGeom prst="rect">
            <a:avLst/>
          </a:prstGeom>
          <a:solidFill>
            <a:schemeClr val="accen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n-lt"/>
              </a:rPr>
              <a:t>01</a:t>
            </a:r>
            <a:endParaRPr dirty="0">
              <a:latin typeface="+mn-lt"/>
            </a:endParaRPr>
          </a:p>
        </p:txBody>
      </p:sp>
      <p:sp>
        <p:nvSpPr>
          <p:cNvPr id="443" name="Google Shape;443;p34"/>
          <p:cNvSpPr/>
          <p:nvPr/>
        </p:nvSpPr>
        <p:spPr>
          <a:xfrm>
            <a:off x="1047000" y="10572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435350" y="161569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5948003" y="146088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715100" y="2281575"/>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4"/>
          <p:cNvSpPr/>
          <p:nvPr/>
        </p:nvSpPr>
        <p:spPr>
          <a:xfrm>
            <a:off x="8428900" y="4298700"/>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4"/>
          <p:cNvSpPr/>
          <p:nvPr/>
        </p:nvSpPr>
        <p:spPr>
          <a:xfrm>
            <a:off x="1072050" y="3878850"/>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7447800" y="146047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7933600" y="414390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41"/>
          <p:cNvSpPr txBox="1">
            <a:spLocks noGrp="1"/>
          </p:cNvSpPr>
          <p:nvPr>
            <p:ph type="title"/>
          </p:nvPr>
        </p:nvSpPr>
        <p:spPr>
          <a:xfrm>
            <a:off x="1234950" y="354479"/>
            <a:ext cx="6662950" cy="5561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dirty="0" err="1">
                <a:latin typeface="+mn-lt"/>
              </a:rPr>
              <a:t>Quản</a:t>
            </a:r>
            <a:r>
              <a:rPr lang="en-US" sz="2800" dirty="0">
                <a:latin typeface="+mn-lt"/>
              </a:rPr>
              <a:t> </a:t>
            </a:r>
            <a:r>
              <a:rPr lang="en-US" sz="2800" dirty="0" err="1">
                <a:latin typeface="+mn-lt"/>
              </a:rPr>
              <a:t>lý</a:t>
            </a:r>
            <a:r>
              <a:rPr lang="en-US" sz="2800" dirty="0">
                <a:latin typeface="+mn-lt"/>
              </a:rPr>
              <a:t> </a:t>
            </a:r>
            <a:r>
              <a:rPr lang="en-US" sz="2800" dirty="0" err="1">
                <a:latin typeface="+mn-lt"/>
              </a:rPr>
              <a:t>dự</a:t>
            </a:r>
            <a:r>
              <a:rPr lang="en-US" sz="2800" dirty="0">
                <a:latin typeface="+mn-lt"/>
              </a:rPr>
              <a:t> </a:t>
            </a:r>
            <a:r>
              <a:rPr lang="en-US" sz="2800" dirty="0" err="1">
                <a:latin typeface="+mn-lt"/>
              </a:rPr>
              <a:t>án</a:t>
            </a:r>
            <a:r>
              <a:rPr lang="en-US" sz="2800" dirty="0">
                <a:latin typeface="+mn-lt"/>
              </a:rPr>
              <a:t> </a:t>
            </a:r>
            <a:r>
              <a:rPr lang="en-US" sz="2800" dirty="0" err="1">
                <a:latin typeface="+mn-lt"/>
              </a:rPr>
              <a:t>và</a:t>
            </a:r>
            <a:r>
              <a:rPr lang="en-US" sz="2800" dirty="0">
                <a:latin typeface="+mn-lt"/>
              </a:rPr>
              <a:t> </a:t>
            </a:r>
            <a:r>
              <a:rPr lang="en-US" sz="2800" dirty="0" err="1">
                <a:latin typeface="+mn-lt"/>
              </a:rPr>
              <a:t>phát</a:t>
            </a:r>
            <a:r>
              <a:rPr lang="en-US" sz="2800" dirty="0">
                <a:latin typeface="+mn-lt"/>
              </a:rPr>
              <a:t> </a:t>
            </a:r>
            <a:r>
              <a:rPr lang="en-US" sz="2800" dirty="0" err="1">
                <a:latin typeface="+mn-lt"/>
              </a:rPr>
              <a:t>triển</a:t>
            </a:r>
            <a:r>
              <a:rPr lang="en-US" sz="2800" dirty="0">
                <a:latin typeface="+mn-lt"/>
              </a:rPr>
              <a:t> </a:t>
            </a:r>
            <a:endParaRPr sz="2800" dirty="0">
              <a:latin typeface="+mn-lt"/>
            </a:endParaRPr>
          </a:p>
        </p:txBody>
      </p:sp>
      <p:sp>
        <p:nvSpPr>
          <p:cNvPr id="542" name="Google Shape;542;p41"/>
          <p:cNvSpPr txBox="1">
            <a:spLocks noGrp="1"/>
          </p:cNvSpPr>
          <p:nvPr>
            <p:ph type="subTitle" idx="1"/>
          </p:nvPr>
        </p:nvSpPr>
        <p:spPr>
          <a:xfrm>
            <a:off x="1234950" y="1172451"/>
            <a:ext cx="6662950" cy="3180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800" b="1" dirty="0">
                <a:latin typeface="+mn-lt"/>
              </a:rPr>
              <a:t>a. </a:t>
            </a:r>
            <a:r>
              <a:rPr lang="en-US" sz="1800" b="1" dirty="0" err="1">
                <a:latin typeface="+mn-lt"/>
              </a:rPr>
              <a:t>Quản</a:t>
            </a:r>
            <a:r>
              <a:rPr lang="en-US" sz="1800" b="1" dirty="0">
                <a:latin typeface="+mn-lt"/>
              </a:rPr>
              <a:t> </a:t>
            </a:r>
            <a:r>
              <a:rPr lang="en-US" sz="1800" b="1" dirty="0" err="1">
                <a:latin typeface="+mn-lt"/>
              </a:rPr>
              <a:t>lý</a:t>
            </a:r>
            <a:r>
              <a:rPr lang="en-US" sz="1800" b="1" dirty="0">
                <a:latin typeface="+mn-lt"/>
              </a:rPr>
              <a:t> </a:t>
            </a:r>
            <a:r>
              <a:rPr lang="en-US" sz="1800" b="1" dirty="0" err="1">
                <a:latin typeface="+mn-lt"/>
              </a:rPr>
              <a:t>dự</a:t>
            </a:r>
            <a:r>
              <a:rPr lang="en-US" sz="1800" b="1" dirty="0">
                <a:latin typeface="+mn-lt"/>
              </a:rPr>
              <a:t> </a:t>
            </a:r>
            <a:r>
              <a:rPr lang="en-US" sz="1800" b="1" dirty="0" err="1">
                <a:latin typeface="+mn-lt"/>
              </a:rPr>
              <a:t>án</a:t>
            </a:r>
            <a:endParaRPr lang="en-US" sz="1800" b="1" dirty="0">
              <a:latin typeface="+mn-lt"/>
            </a:endParaRPr>
          </a:p>
          <a:p>
            <a:pPr marL="0" lvl="0" indent="0" algn="just"/>
            <a:r>
              <a:rPr lang="vi-VN" sz="1800" dirty="0">
                <a:latin typeface="+mn-lt"/>
              </a:rPr>
              <a:t>- Trưởng nhóm: Đóng vai trò lãnh đạo, phân phối công việc, quản lý công việc và thiết lập các mốc thời gian quan trọng cho dự án. </a:t>
            </a:r>
          </a:p>
          <a:p>
            <a:pPr marL="0" lvl="0" indent="0" algn="just"/>
            <a:r>
              <a:rPr lang="vi-VN" sz="1800" dirty="0">
                <a:latin typeface="+mn-lt"/>
              </a:rPr>
              <a:t>- Quản lý dự án: Chịu trách nhiệm chủ động lập kế hoạch, định hướng và giám sát toàn bộ quá trình dự án, bao gồm quản lý nguồn lực, theo dõi tiến độ, và đảm bảo việc hoàn thành dự án đúng theo yêu cầu và thời gian.</a:t>
            </a:r>
          </a:p>
          <a:p>
            <a:pPr marL="0" lvl="0" indent="0" algn="just"/>
            <a:r>
              <a:rPr lang="vi-VN" sz="1800" dirty="0">
                <a:latin typeface="+mn-lt"/>
              </a:rPr>
              <a:t>- Quản lý chất lượng: Đảm bảo chất lượng của công việc được thực hiện đúng theo yêu cầu khách hàng và tiêu chuẩn đã đề ra trong dự án.</a:t>
            </a:r>
          </a:p>
          <a:p>
            <a:pPr marL="0" lvl="0" indent="0" algn="just" rtl="0">
              <a:spcBef>
                <a:spcPts val="0"/>
              </a:spcBef>
              <a:spcAft>
                <a:spcPts val="0"/>
              </a:spcAft>
              <a:buNone/>
            </a:pPr>
            <a:endParaRPr dirty="0"/>
          </a:p>
        </p:txBody>
      </p:sp>
      <p:sp>
        <p:nvSpPr>
          <p:cNvPr id="547" name="Google Shape;547;p41"/>
          <p:cNvSpPr/>
          <p:nvPr/>
        </p:nvSpPr>
        <p:spPr>
          <a:xfrm>
            <a:off x="1047000" y="1049751"/>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41"/>
          <p:cNvSpPr/>
          <p:nvPr/>
        </p:nvSpPr>
        <p:spPr>
          <a:xfrm>
            <a:off x="-473073" y="2864667"/>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chemeClr val="accent2"/>
          </a:solidFill>
          <a:ln>
            <a:solidFill>
              <a:schemeClr val="accent6"/>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41"/>
          <p:cNvSpPr/>
          <p:nvPr/>
        </p:nvSpPr>
        <p:spPr>
          <a:xfrm>
            <a:off x="7595816" y="2084737"/>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chemeClr val="accent2"/>
          </a:solidFill>
          <a:ln>
            <a:solidFill>
              <a:schemeClr val="accent6"/>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41"/>
          <p:cNvSpPr/>
          <p:nvPr/>
        </p:nvSpPr>
        <p:spPr>
          <a:xfrm>
            <a:off x="1112250" y="2343950"/>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41"/>
          <p:cNvSpPr/>
          <p:nvPr/>
        </p:nvSpPr>
        <p:spPr>
          <a:xfrm>
            <a:off x="8367550" y="3934725"/>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41"/>
          <p:cNvSpPr/>
          <p:nvPr/>
        </p:nvSpPr>
        <p:spPr>
          <a:xfrm>
            <a:off x="1493975" y="3934725"/>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41"/>
          <p:cNvSpPr/>
          <p:nvPr/>
        </p:nvSpPr>
        <p:spPr>
          <a:xfrm>
            <a:off x="7507838" y="1295151"/>
            <a:ext cx="253200" cy="2454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41"/>
          <p:cNvSpPr/>
          <p:nvPr/>
        </p:nvSpPr>
        <p:spPr>
          <a:xfrm>
            <a:off x="7897900" y="351455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41"/>
          <p:cNvSpPr txBox="1">
            <a:spLocks noGrp="1"/>
          </p:cNvSpPr>
          <p:nvPr>
            <p:ph type="title"/>
          </p:nvPr>
        </p:nvSpPr>
        <p:spPr>
          <a:xfrm>
            <a:off x="1234950" y="354479"/>
            <a:ext cx="6662950" cy="5561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dirty="0" err="1">
                <a:latin typeface="+mn-lt"/>
              </a:rPr>
              <a:t>Quản</a:t>
            </a:r>
            <a:r>
              <a:rPr lang="en-US" sz="2800" dirty="0">
                <a:latin typeface="+mn-lt"/>
              </a:rPr>
              <a:t> </a:t>
            </a:r>
            <a:r>
              <a:rPr lang="en-US" sz="2800" dirty="0" err="1">
                <a:latin typeface="+mn-lt"/>
              </a:rPr>
              <a:t>lý</a:t>
            </a:r>
            <a:r>
              <a:rPr lang="en-US" sz="2800" dirty="0">
                <a:latin typeface="+mn-lt"/>
              </a:rPr>
              <a:t> </a:t>
            </a:r>
            <a:r>
              <a:rPr lang="en-US" sz="2800" dirty="0" err="1">
                <a:latin typeface="+mn-lt"/>
              </a:rPr>
              <a:t>dự</a:t>
            </a:r>
            <a:r>
              <a:rPr lang="en-US" sz="2800" dirty="0">
                <a:latin typeface="+mn-lt"/>
              </a:rPr>
              <a:t> </a:t>
            </a:r>
            <a:r>
              <a:rPr lang="en-US" sz="2800" dirty="0" err="1">
                <a:latin typeface="+mn-lt"/>
              </a:rPr>
              <a:t>án</a:t>
            </a:r>
            <a:r>
              <a:rPr lang="en-US" sz="2800" dirty="0">
                <a:latin typeface="+mn-lt"/>
              </a:rPr>
              <a:t> </a:t>
            </a:r>
            <a:r>
              <a:rPr lang="en-US" sz="2800" dirty="0" err="1">
                <a:latin typeface="+mn-lt"/>
              </a:rPr>
              <a:t>và</a:t>
            </a:r>
            <a:r>
              <a:rPr lang="en-US" sz="2800" dirty="0">
                <a:latin typeface="+mn-lt"/>
              </a:rPr>
              <a:t> </a:t>
            </a:r>
            <a:r>
              <a:rPr lang="en-US" sz="2800" dirty="0" err="1">
                <a:latin typeface="+mn-lt"/>
              </a:rPr>
              <a:t>phát</a:t>
            </a:r>
            <a:r>
              <a:rPr lang="en-US" sz="2800" dirty="0">
                <a:latin typeface="+mn-lt"/>
              </a:rPr>
              <a:t> </a:t>
            </a:r>
            <a:r>
              <a:rPr lang="en-US" sz="2800" dirty="0" err="1">
                <a:latin typeface="+mn-lt"/>
              </a:rPr>
              <a:t>triển</a:t>
            </a:r>
            <a:r>
              <a:rPr lang="en-US" sz="2800" dirty="0">
                <a:latin typeface="+mn-lt"/>
              </a:rPr>
              <a:t> </a:t>
            </a:r>
            <a:endParaRPr sz="2800" dirty="0">
              <a:latin typeface="+mn-lt"/>
            </a:endParaRPr>
          </a:p>
        </p:txBody>
      </p:sp>
      <p:sp>
        <p:nvSpPr>
          <p:cNvPr id="542" name="Google Shape;542;p41"/>
          <p:cNvSpPr txBox="1">
            <a:spLocks noGrp="1"/>
          </p:cNvSpPr>
          <p:nvPr>
            <p:ph type="subTitle" idx="1"/>
          </p:nvPr>
        </p:nvSpPr>
        <p:spPr>
          <a:xfrm>
            <a:off x="1234950" y="1172451"/>
            <a:ext cx="6662950" cy="3180800"/>
          </a:xfrm>
          <a:prstGeom prst="rect">
            <a:avLst/>
          </a:prstGeom>
        </p:spPr>
        <p:txBody>
          <a:bodyPr spcFirstLastPara="1" wrap="square" lIns="91425" tIns="91425" rIns="91425" bIns="91425" anchor="t" anchorCtr="0">
            <a:noAutofit/>
          </a:bodyPr>
          <a:lstStyle/>
          <a:p>
            <a:pPr marL="0" lvl="0" indent="0" algn="just"/>
            <a:r>
              <a:rPr lang="en-US" sz="1600" b="1" dirty="0">
                <a:latin typeface="+mn-lt"/>
              </a:rPr>
              <a:t>b. </a:t>
            </a:r>
            <a:r>
              <a:rPr lang="en-US" sz="1600" b="1" dirty="0" err="1">
                <a:latin typeface="+mn-lt"/>
              </a:rPr>
              <a:t>Phát</a:t>
            </a:r>
            <a:r>
              <a:rPr lang="en-US" sz="1600" b="1" dirty="0">
                <a:latin typeface="+mn-lt"/>
              </a:rPr>
              <a:t> </a:t>
            </a:r>
            <a:r>
              <a:rPr lang="en-US" sz="1600" b="1" dirty="0" err="1">
                <a:latin typeface="+mn-lt"/>
              </a:rPr>
              <a:t>triển</a:t>
            </a:r>
            <a:endParaRPr lang="en-US" sz="1600" b="1" dirty="0">
              <a:latin typeface="+mn-lt"/>
            </a:endParaRPr>
          </a:p>
          <a:p>
            <a:pPr marL="0" lvl="0" indent="0" algn="just"/>
            <a:r>
              <a:rPr lang="vi-VN" sz="1600" dirty="0">
                <a:latin typeface="+mn-lt"/>
              </a:rPr>
              <a:t>- Kiến trúc sư: Thiết kế, phân tích và xác định kiến trúc và cấu trúc cho dự án. </a:t>
            </a:r>
            <a:r>
              <a:rPr lang="en-US" sz="1600" dirty="0">
                <a:latin typeface="+mn-lt"/>
              </a:rPr>
              <a:t>T</a:t>
            </a:r>
            <a:r>
              <a:rPr lang="vi-VN" sz="1600" dirty="0">
                <a:latin typeface="+mn-lt"/>
              </a:rPr>
              <a:t>ạo các sơ đồ, bản thiết kế và</a:t>
            </a:r>
            <a:r>
              <a:rPr lang="en-US" sz="1600" dirty="0">
                <a:latin typeface="+mn-lt"/>
              </a:rPr>
              <a:t> </a:t>
            </a:r>
            <a:r>
              <a:rPr lang="vi-VN" sz="1600" dirty="0">
                <a:latin typeface="+mn-lt"/>
              </a:rPr>
              <a:t>hướng dẫn các thành viên để phát triển sản phẩm, viết đặc tả, lựa chọn công nghệ, ngôn ngữ lập trình phù hợp cho dự án.</a:t>
            </a:r>
          </a:p>
          <a:p>
            <a:pPr marL="0" lvl="0" indent="0" algn="just"/>
            <a:r>
              <a:rPr lang="vi-VN" sz="1600" dirty="0">
                <a:latin typeface="+mn-lt"/>
              </a:rPr>
              <a:t>- Nhà phát triển: Làm </a:t>
            </a:r>
            <a:r>
              <a:rPr lang="en-US" sz="1600" dirty="0">
                <a:latin typeface="+mn-lt"/>
              </a:rPr>
              <a:t>b</a:t>
            </a:r>
            <a:r>
              <a:rPr lang="vi-VN" sz="1600" dirty="0">
                <a:latin typeface="+mn-lt"/>
              </a:rPr>
              <a:t>ố cục trang web</a:t>
            </a:r>
            <a:r>
              <a:rPr lang="en-US" sz="1600" dirty="0">
                <a:latin typeface="+mn-lt"/>
              </a:rPr>
              <a:t> </a:t>
            </a:r>
            <a:r>
              <a:rPr lang="vi-VN" sz="1600" dirty="0">
                <a:latin typeface="+mn-lt"/>
              </a:rPr>
              <a:t>-</a:t>
            </a:r>
            <a:r>
              <a:rPr lang="en-US" sz="1600" dirty="0">
                <a:latin typeface="+mn-lt"/>
              </a:rPr>
              <a:t> </a:t>
            </a:r>
            <a:r>
              <a:rPr lang="vi-VN" sz="1600" dirty="0">
                <a:latin typeface="+mn-lt"/>
              </a:rPr>
              <a:t>một bản phác họa đồ họa hoặc một thiết kế đồ họa thực tế.</a:t>
            </a:r>
            <a:r>
              <a:rPr lang="en-US" sz="1600" dirty="0">
                <a:latin typeface="+mn-lt"/>
              </a:rPr>
              <a:t> L</a:t>
            </a:r>
            <a:r>
              <a:rPr lang="vi-VN" sz="1600" dirty="0">
                <a:latin typeface="+mn-lt"/>
              </a:rPr>
              <a:t>à người thực hiện trực tiếp công việc lập trình và đảm bảo mã nguồn được viết theo tiêu chuẩn</a:t>
            </a:r>
            <a:r>
              <a:rPr lang="en-US" sz="1600" dirty="0">
                <a:latin typeface="+mn-lt"/>
              </a:rPr>
              <a:t>, </a:t>
            </a:r>
            <a:r>
              <a:rPr lang="vi-VN" sz="1600" dirty="0">
                <a:latin typeface="+mn-lt"/>
              </a:rPr>
              <a:t>đúng mục tiêu của dự án.</a:t>
            </a:r>
          </a:p>
          <a:p>
            <a:pPr marL="0" lvl="0" indent="0" algn="just"/>
            <a:r>
              <a:rPr lang="vi-VN" sz="1600" dirty="0">
                <a:latin typeface="+mn-lt"/>
              </a:rPr>
              <a:t>- Kiểm thử viên: Sử dụng các tiêu chuẩn web để kiểm tra mã nguồn có đảm bảo sự tương thích giữa các trình duyệt hay không</a:t>
            </a:r>
            <a:r>
              <a:rPr lang="en-US" sz="1600" dirty="0">
                <a:latin typeface="+mn-lt"/>
              </a:rPr>
              <a:t>, </a:t>
            </a:r>
            <a:r>
              <a:rPr lang="en-US" sz="1600" dirty="0" err="1">
                <a:latin typeface="+mn-lt"/>
              </a:rPr>
              <a:t>kiểm</a:t>
            </a:r>
            <a:r>
              <a:rPr lang="en-US" sz="1600" dirty="0">
                <a:latin typeface="+mn-lt"/>
              </a:rPr>
              <a:t> </a:t>
            </a:r>
            <a:r>
              <a:rPr lang="en-US" sz="1600" dirty="0" err="1">
                <a:latin typeface="+mn-lt"/>
              </a:rPr>
              <a:t>tra</a:t>
            </a:r>
            <a:r>
              <a:rPr lang="en-US" sz="1600" dirty="0">
                <a:latin typeface="+mn-lt"/>
              </a:rPr>
              <a:t> </a:t>
            </a:r>
            <a:r>
              <a:rPr lang="en-US" sz="1600" dirty="0" err="1">
                <a:latin typeface="+mn-lt"/>
              </a:rPr>
              <a:t>mọi</a:t>
            </a:r>
            <a:r>
              <a:rPr lang="en-US" sz="1600" dirty="0">
                <a:latin typeface="+mn-lt"/>
              </a:rPr>
              <a:t> </a:t>
            </a:r>
            <a:r>
              <a:rPr lang="en-US" sz="1600" dirty="0" err="1">
                <a:latin typeface="+mn-lt"/>
              </a:rPr>
              <a:t>biểu</a:t>
            </a:r>
            <a:r>
              <a:rPr lang="en-US" sz="1600" dirty="0">
                <a:latin typeface="+mn-lt"/>
              </a:rPr>
              <a:t> </a:t>
            </a:r>
            <a:r>
              <a:rPr lang="en-US" sz="1600" dirty="0" err="1">
                <a:latin typeface="+mn-lt"/>
              </a:rPr>
              <a:t>mẫu</a:t>
            </a:r>
            <a:r>
              <a:rPr lang="en-US" sz="1600" dirty="0">
                <a:latin typeface="+mn-lt"/>
              </a:rPr>
              <a:t>, </a:t>
            </a:r>
            <a:r>
              <a:rPr lang="en-US" sz="1600" dirty="0" err="1">
                <a:latin typeface="+mn-lt"/>
              </a:rPr>
              <a:t>mọi</a:t>
            </a:r>
            <a:r>
              <a:rPr lang="en-US" sz="1600" dirty="0">
                <a:latin typeface="+mn-lt"/>
              </a:rPr>
              <a:t> </a:t>
            </a:r>
            <a:r>
              <a:rPr lang="en-US" sz="1600" dirty="0" err="1">
                <a:latin typeface="+mn-lt"/>
              </a:rPr>
              <a:t>câu</a:t>
            </a:r>
            <a:r>
              <a:rPr lang="en-US" sz="1600" dirty="0">
                <a:latin typeface="+mn-lt"/>
              </a:rPr>
              <a:t> </a:t>
            </a:r>
            <a:r>
              <a:rPr lang="en-US" sz="1600" dirty="0" err="1">
                <a:latin typeface="+mn-lt"/>
              </a:rPr>
              <a:t>lệnh</a:t>
            </a:r>
            <a:r>
              <a:rPr lang="en-US" sz="1600" dirty="0">
                <a:latin typeface="+mn-lt"/>
              </a:rPr>
              <a:t> </a:t>
            </a:r>
            <a:r>
              <a:rPr lang="en-US" sz="1600" dirty="0" err="1">
                <a:latin typeface="+mn-lt"/>
              </a:rPr>
              <a:t>và</a:t>
            </a:r>
            <a:r>
              <a:rPr lang="en-US" sz="1600" dirty="0">
                <a:latin typeface="+mn-lt"/>
              </a:rPr>
              <a:t> </a:t>
            </a:r>
            <a:r>
              <a:rPr lang="en-US" sz="1600" dirty="0" err="1">
                <a:latin typeface="+mn-lt"/>
              </a:rPr>
              <a:t>kiểm</a:t>
            </a:r>
            <a:r>
              <a:rPr lang="en-US" sz="1600" dirty="0">
                <a:latin typeface="+mn-lt"/>
              </a:rPr>
              <a:t> </a:t>
            </a:r>
            <a:r>
              <a:rPr lang="en-US" sz="1600" dirty="0" err="1">
                <a:latin typeface="+mn-lt"/>
              </a:rPr>
              <a:t>tra</a:t>
            </a:r>
            <a:r>
              <a:rPr lang="en-US" sz="1600" dirty="0">
                <a:latin typeface="+mn-lt"/>
              </a:rPr>
              <a:t> </a:t>
            </a:r>
            <a:r>
              <a:rPr lang="en-US" sz="1600" dirty="0" err="1">
                <a:latin typeface="+mn-lt"/>
              </a:rPr>
              <a:t>lỗi</a:t>
            </a:r>
            <a:r>
              <a:rPr lang="en-US" sz="1600" dirty="0">
                <a:latin typeface="+mn-lt"/>
              </a:rPr>
              <a:t> </a:t>
            </a:r>
            <a:r>
              <a:rPr lang="en-US" sz="1600" dirty="0" err="1">
                <a:latin typeface="+mn-lt"/>
              </a:rPr>
              <a:t>chính</a:t>
            </a:r>
            <a:r>
              <a:rPr lang="en-US" sz="1600" dirty="0">
                <a:latin typeface="+mn-lt"/>
              </a:rPr>
              <a:t> </a:t>
            </a:r>
            <a:r>
              <a:rPr lang="en-US" sz="1600" dirty="0" err="1">
                <a:latin typeface="+mn-lt"/>
              </a:rPr>
              <a:t>tả</a:t>
            </a:r>
            <a:r>
              <a:rPr lang="en-US" sz="1600" dirty="0">
                <a:latin typeface="+mn-lt"/>
              </a:rPr>
              <a:t> </a:t>
            </a:r>
            <a:r>
              <a:rPr lang="en-US" sz="1600" dirty="0" err="1">
                <a:latin typeface="+mn-lt"/>
              </a:rPr>
              <a:t>của</a:t>
            </a:r>
            <a:r>
              <a:rPr lang="en-US" sz="1600" dirty="0">
                <a:latin typeface="+mn-lt"/>
              </a:rPr>
              <a:t> </a:t>
            </a:r>
            <a:r>
              <a:rPr lang="en-US" sz="1600" dirty="0" err="1">
                <a:latin typeface="+mn-lt"/>
              </a:rPr>
              <a:t>toàn</a:t>
            </a:r>
            <a:r>
              <a:rPr lang="en-US" sz="1600" dirty="0">
                <a:latin typeface="+mn-lt"/>
              </a:rPr>
              <a:t> </a:t>
            </a:r>
            <a:r>
              <a:rPr lang="en-US" sz="1600" dirty="0" err="1">
                <a:latin typeface="+mn-lt"/>
              </a:rPr>
              <a:t>bộ</a:t>
            </a:r>
            <a:r>
              <a:rPr lang="en-US" sz="1600" dirty="0">
                <a:latin typeface="+mn-lt"/>
              </a:rPr>
              <a:t> </a:t>
            </a:r>
            <a:r>
              <a:rPr lang="en-US" sz="1600" dirty="0" err="1">
                <a:latin typeface="+mn-lt"/>
              </a:rPr>
              <a:t>trang</a:t>
            </a:r>
            <a:r>
              <a:rPr lang="en-US" sz="1600" dirty="0">
                <a:latin typeface="+mn-lt"/>
              </a:rPr>
              <a:t> web.</a:t>
            </a:r>
            <a:endParaRPr sz="1600" dirty="0"/>
          </a:p>
        </p:txBody>
      </p:sp>
      <p:sp>
        <p:nvSpPr>
          <p:cNvPr id="547" name="Google Shape;547;p41"/>
          <p:cNvSpPr/>
          <p:nvPr/>
        </p:nvSpPr>
        <p:spPr>
          <a:xfrm>
            <a:off x="1047000" y="1049751"/>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41"/>
          <p:cNvSpPr/>
          <p:nvPr/>
        </p:nvSpPr>
        <p:spPr>
          <a:xfrm>
            <a:off x="-473073" y="2864667"/>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chemeClr val="accent2"/>
          </a:solidFill>
          <a:ln>
            <a:solidFill>
              <a:schemeClr val="accent6"/>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41"/>
          <p:cNvSpPr/>
          <p:nvPr/>
        </p:nvSpPr>
        <p:spPr>
          <a:xfrm>
            <a:off x="7595816" y="2084737"/>
            <a:ext cx="764068" cy="259213"/>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chemeClr val="accent2"/>
          </a:solidFill>
          <a:ln>
            <a:solidFill>
              <a:schemeClr val="accent6"/>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41"/>
          <p:cNvSpPr/>
          <p:nvPr/>
        </p:nvSpPr>
        <p:spPr>
          <a:xfrm>
            <a:off x="1112250" y="2343950"/>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41"/>
          <p:cNvSpPr/>
          <p:nvPr/>
        </p:nvSpPr>
        <p:spPr>
          <a:xfrm>
            <a:off x="8367550" y="3934725"/>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41"/>
          <p:cNvSpPr/>
          <p:nvPr/>
        </p:nvSpPr>
        <p:spPr>
          <a:xfrm>
            <a:off x="1493975" y="3934725"/>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41"/>
          <p:cNvSpPr/>
          <p:nvPr/>
        </p:nvSpPr>
        <p:spPr>
          <a:xfrm>
            <a:off x="7507838" y="1295151"/>
            <a:ext cx="253200" cy="2454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41"/>
          <p:cNvSpPr/>
          <p:nvPr/>
        </p:nvSpPr>
        <p:spPr>
          <a:xfrm>
            <a:off x="7897900" y="351455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9214239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50"/>
          <p:cNvSpPr/>
          <p:nvPr/>
        </p:nvSpPr>
        <p:spPr>
          <a:xfrm>
            <a:off x="2309700" y="3799987"/>
            <a:ext cx="4526108" cy="4875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50"/>
          <p:cNvSpPr txBox="1">
            <a:spLocks noGrp="1"/>
          </p:cNvSpPr>
          <p:nvPr>
            <p:ph type="ctrTitle"/>
          </p:nvPr>
        </p:nvSpPr>
        <p:spPr>
          <a:xfrm>
            <a:off x="2309699" y="872350"/>
            <a:ext cx="4526109" cy="23602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 </a:t>
            </a:r>
            <a:r>
              <a:rPr lang="en-US" dirty="0"/>
              <a:t>you </a:t>
            </a:r>
            <a:r>
              <a:rPr lang="en" dirty="0"/>
              <a:t>!</a:t>
            </a:r>
            <a:endParaRPr dirty="0"/>
          </a:p>
        </p:txBody>
      </p:sp>
      <p:grpSp>
        <p:nvGrpSpPr>
          <p:cNvPr id="729" name="Google Shape;729;p50"/>
          <p:cNvGrpSpPr/>
          <p:nvPr/>
        </p:nvGrpSpPr>
        <p:grpSpPr>
          <a:xfrm>
            <a:off x="2763954" y="3900456"/>
            <a:ext cx="245138" cy="245138"/>
            <a:chOff x="3368074" y="3882537"/>
            <a:chExt cx="215298" cy="215298"/>
          </a:xfrm>
        </p:grpSpPr>
        <p:sp>
          <p:nvSpPr>
            <p:cNvPr id="730" name="Google Shape;730;p5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50"/>
          <p:cNvGrpSpPr/>
          <p:nvPr/>
        </p:nvGrpSpPr>
        <p:grpSpPr>
          <a:xfrm>
            <a:off x="4405448" y="3900456"/>
            <a:ext cx="236948" cy="211905"/>
            <a:chOff x="3824739" y="3890112"/>
            <a:chExt cx="208105" cy="186110"/>
          </a:xfrm>
        </p:grpSpPr>
        <p:sp>
          <p:nvSpPr>
            <p:cNvPr id="734" name="Google Shape;734;p5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 name="Google Shape;737;p50"/>
          <p:cNvSpPr/>
          <p:nvPr/>
        </p:nvSpPr>
        <p:spPr>
          <a:xfrm>
            <a:off x="6005452" y="3916201"/>
            <a:ext cx="258916" cy="211475"/>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0"/>
          <p:cNvSpPr/>
          <p:nvPr/>
        </p:nvSpPr>
        <p:spPr>
          <a:xfrm>
            <a:off x="7868775" y="20002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0"/>
          <p:cNvSpPr/>
          <p:nvPr/>
        </p:nvSpPr>
        <p:spPr>
          <a:xfrm>
            <a:off x="-388625" y="2452065"/>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0"/>
          <p:cNvSpPr/>
          <p:nvPr/>
        </p:nvSpPr>
        <p:spPr>
          <a:xfrm>
            <a:off x="8046890" y="181133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0"/>
          <p:cNvSpPr/>
          <p:nvPr/>
        </p:nvSpPr>
        <p:spPr>
          <a:xfrm>
            <a:off x="7491575" y="3145800"/>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0"/>
          <p:cNvSpPr/>
          <p:nvPr/>
        </p:nvSpPr>
        <p:spPr>
          <a:xfrm>
            <a:off x="7893825" y="3494075"/>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0"/>
          <p:cNvSpPr/>
          <p:nvPr/>
        </p:nvSpPr>
        <p:spPr>
          <a:xfrm>
            <a:off x="1042050" y="3469626"/>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0"/>
          <p:cNvSpPr/>
          <p:nvPr/>
        </p:nvSpPr>
        <p:spPr>
          <a:xfrm>
            <a:off x="2309700" y="567775"/>
            <a:ext cx="4236900" cy="3144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0"/>
          <p:cNvSpPr/>
          <p:nvPr/>
        </p:nvSpPr>
        <p:spPr>
          <a:xfrm>
            <a:off x="6546909" y="567767"/>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p>
        </p:txBody>
      </p:sp>
      <p:sp>
        <p:nvSpPr>
          <p:cNvPr id="746" name="Google Shape;746;p50"/>
          <p:cNvSpPr txBox="1"/>
          <p:nvPr/>
        </p:nvSpPr>
        <p:spPr>
          <a:xfrm>
            <a:off x="6500913" y="549929"/>
            <a:ext cx="381000" cy="3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rgbClr val="B07CCD"/>
                </a:solidFill>
                <a:latin typeface="Unbounded"/>
                <a:ea typeface="Unbounded"/>
                <a:cs typeface="Unbounded"/>
                <a:sym typeface="Unbounded"/>
              </a:rPr>
              <a:t>x</a:t>
            </a:r>
            <a:endParaRPr sz="1600" b="1">
              <a:solidFill>
                <a:srgbClr val="B07CCD"/>
              </a:solidFill>
              <a:latin typeface="Unbounded"/>
              <a:ea typeface="Unbounded"/>
              <a:cs typeface="Unbounded"/>
              <a:sym typeface="Unbounded"/>
            </a:endParaRPr>
          </a:p>
        </p:txBody>
      </p:sp>
      <p:grpSp>
        <p:nvGrpSpPr>
          <p:cNvPr id="747" name="Google Shape;747;p50"/>
          <p:cNvGrpSpPr/>
          <p:nvPr/>
        </p:nvGrpSpPr>
        <p:grpSpPr>
          <a:xfrm>
            <a:off x="2270641" y="838059"/>
            <a:ext cx="4606875" cy="2307750"/>
            <a:chOff x="2270641" y="838059"/>
            <a:chExt cx="4606875" cy="2307750"/>
          </a:xfrm>
        </p:grpSpPr>
        <p:sp>
          <p:nvSpPr>
            <p:cNvPr id="748" name="Google Shape;748;p50"/>
            <p:cNvSpPr/>
            <p:nvPr/>
          </p:nvSpPr>
          <p:spPr>
            <a:xfrm>
              <a:off x="4530750" y="8380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0"/>
            <p:cNvSpPr/>
            <p:nvPr/>
          </p:nvSpPr>
          <p:spPr>
            <a:xfrm>
              <a:off x="4530750" y="305610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0"/>
            <p:cNvSpPr/>
            <p:nvPr/>
          </p:nvSpPr>
          <p:spPr>
            <a:xfrm>
              <a:off x="6795016" y="18764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0"/>
            <p:cNvSpPr/>
            <p:nvPr/>
          </p:nvSpPr>
          <p:spPr>
            <a:xfrm>
              <a:off x="2270641" y="187645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4"/>
            </a:gs>
          </a:gsLst>
          <a:lin ang="5400700" scaled="0"/>
        </a:gradFill>
        <a:effectLst/>
      </p:bgPr>
    </p:bg>
    <p:spTree>
      <p:nvGrpSpPr>
        <p:cNvPr id="1" name="Shape 579"/>
        <p:cNvGrpSpPr/>
        <p:nvPr/>
      </p:nvGrpSpPr>
      <p:grpSpPr>
        <a:xfrm>
          <a:off x="0" y="0"/>
          <a:ext cx="0" cy="0"/>
          <a:chOff x="0" y="0"/>
          <a:chExt cx="0" cy="0"/>
        </a:xfrm>
      </p:grpSpPr>
      <p:sp>
        <p:nvSpPr>
          <p:cNvPr id="580" name="Google Shape;580;p44"/>
          <p:cNvSpPr txBox="1">
            <a:spLocks noGrp="1"/>
          </p:cNvSpPr>
          <p:nvPr>
            <p:ph type="title"/>
          </p:nvPr>
        </p:nvSpPr>
        <p:spPr>
          <a:xfrm>
            <a:off x="1170374" y="1314234"/>
            <a:ext cx="6803251" cy="2322101"/>
          </a:xfrm>
          <a:prstGeom prst="rect">
            <a:avLst/>
          </a:prstGeom>
        </p:spPr>
        <p:txBody>
          <a:bodyPr spcFirstLastPara="1" wrap="square" lIns="91425" tIns="91425" rIns="91425" bIns="91425" anchor="ctr" anchorCtr="0">
            <a:noAutofit/>
          </a:bodyPr>
          <a:lstStyle/>
          <a:p>
            <a:pPr lvl="0" algn="just"/>
            <a:br>
              <a:rPr lang="en-US" sz="2000" dirty="0">
                <a:latin typeface="+mn-lt"/>
              </a:rPr>
            </a:br>
            <a:r>
              <a:rPr lang="en-US" sz="2000" dirty="0" err="1">
                <a:latin typeface="+mn-lt"/>
              </a:rPr>
              <a:t>Khái</a:t>
            </a:r>
            <a:r>
              <a:rPr lang="en-US" sz="2000" dirty="0">
                <a:latin typeface="+mn-lt"/>
              </a:rPr>
              <a:t> </a:t>
            </a:r>
            <a:r>
              <a:rPr lang="en-US" sz="2000" dirty="0" err="1">
                <a:latin typeface="+mn-lt"/>
              </a:rPr>
              <a:t>niệm</a:t>
            </a:r>
            <a:r>
              <a:rPr lang="en-US" sz="2000" dirty="0">
                <a:latin typeface="+mn-lt"/>
              </a:rPr>
              <a:t>: </a:t>
            </a:r>
            <a:r>
              <a:rPr lang="vi-VN" sz="2000" dirty="0">
                <a:latin typeface="+mn-lt"/>
              </a:rPr>
              <a:t>HTML (Hypertext Markup Language) là ngôn ngữ đánh dấu siêu văn bản được sử dụng để tạo và cấu trúc các thành phần trong trang web hoặc ứng dụng, phân chia các đoạn văn, heading, titles, blockquotes.v.v.</a:t>
            </a:r>
            <a:br>
              <a:rPr lang="en-US" sz="2000" dirty="0">
                <a:latin typeface="+mn-lt"/>
              </a:rPr>
            </a:br>
            <a:endParaRPr sz="2000" dirty="0">
              <a:latin typeface="+mn-lt"/>
            </a:endParaRPr>
          </a:p>
        </p:txBody>
      </p:sp>
      <p:sp>
        <p:nvSpPr>
          <p:cNvPr id="581" name="Google Shape;581;p44"/>
          <p:cNvSpPr/>
          <p:nvPr/>
        </p:nvSpPr>
        <p:spPr>
          <a:xfrm>
            <a:off x="1170373" y="999834"/>
            <a:ext cx="6514351" cy="314400"/>
          </a:xfrm>
          <a:prstGeom prst="rect">
            <a:avLst/>
          </a:prstGeom>
          <a:solidFill>
            <a:schemeClr val="accen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44"/>
          <p:cNvSpPr/>
          <p:nvPr/>
        </p:nvSpPr>
        <p:spPr>
          <a:xfrm>
            <a:off x="4530750" y="1270409"/>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44"/>
          <p:cNvSpPr/>
          <p:nvPr/>
        </p:nvSpPr>
        <p:spPr>
          <a:xfrm>
            <a:off x="4530750" y="3798684"/>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44"/>
          <p:cNvSpPr/>
          <p:nvPr/>
        </p:nvSpPr>
        <p:spPr>
          <a:xfrm>
            <a:off x="885816" y="24507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44"/>
          <p:cNvSpPr/>
          <p:nvPr/>
        </p:nvSpPr>
        <p:spPr>
          <a:xfrm>
            <a:off x="8180591" y="2450700"/>
            <a:ext cx="82500" cy="89700"/>
          </a:xfrm>
          <a:prstGeom prst="rect">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44"/>
          <p:cNvSpPr/>
          <p:nvPr/>
        </p:nvSpPr>
        <p:spPr>
          <a:xfrm>
            <a:off x="7684725" y="999834"/>
            <a:ext cx="288900" cy="3144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0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44"/>
          <p:cNvSpPr/>
          <p:nvPr/>
        </p:nvSpPr>
        <p:spPr>
          <a:xfrm>
            <a:off x="6576100" y="204701"/>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44"/>
          <p:cNvSpPr/>
          <p:nvPr/>
        </p:nvSpPr>
        <p:spPr>
          <a:xfrm>
            <a:off x="263775" y="377440"/>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44"/>
          <p:cNvSpPr/>
          <p:nvPr/>
        </p:nvSpPr>
        <p:spPr>
          <a:xfrm>
            <a:off x="5281253" y="584838"/>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44"/>
          <p:cNvSpPr/>
          <p:nvPr/>
        </p:nvSpPr>
        <p:spPr>
          <a:xfrm>
            <a:off x="263775" y="2769000"/>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44"/>
          <p:cNvSpPr/>
          <p:nvPr/>
        </p:nvSpPr>
        <p:spPr>
          <a:xfrm>
            <a:off x="8766925" y="3156950"/>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44"/>
          <p:cNvSpPr/>
          <p:nvPr/>
        </p:nvSpPr>
        <p:spPr>
          <a:xfrm>
            <a:off x="8726725" y="3888375"/>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44"/>
          <p:cNvSpPr txBox="1"/>
          <p:nvPr/>
        </p:nvSpPr>
        <p:spPr>
          <a:xfrm>
            <a:off x="7638675" y="975269"/>
            <a:ext cx="381000" cy="35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dirty="0">
                <a:ln>
                  <a:noFill/>
                </a:ln>
                <a:solidFill>
                  <a:srgbClr val="B07CCD"/>
                </a:solidFill>
                <a:effectLst/>
                <a:uLnTx/>
                <a:uFillTx/>
                <a:latin typeface="Unbounded"/>
                <a:ea typeface="Unbounded"/>
                <a:cs typeface="Unbounded"/>
                <a:sym typeface="Unbounded"/>
              </a:rPr>
              <a:t>x</a:t>
            </a:r>
            <a:endParaRPr kumimoji="0" sz="1600" b="1" i="0" u="none" strike="noStrike" kern="0" cap="none" spc="0" normalizeH="0" baseline="0" noProof="0" dirty="0">
              <a:ln>
                <a:noFill/>
              </a:ln>
              <a:solidFill>
                <a:srgbClr val="B07CCD"/>
              </a:solidFill>
              <a:effectLst/>
              <a:uLnTx/>
              <a:uFillTx/>
              <a:latin typeface="Unbounded"/>
              <a:ea typeface="Unbounded"/>
              <a:cs typeface="Unbounded"/>
              <a:sym typeface="Unbounded"/>
            </a:endParaRPr>
          </a:p>
        </p:txBody>
      </p:sp>
      <p:sp>
        <p:nvSpPr>
          <p:cNvPr id="594" name="Google Shape;594;p44"/>
          <p:cNvSpPr/>
          <p:nvPr/>
        </p:nvSpPr>
        <p:spPr>
          <a:xfrm>
            <a:off x="1069063" y="4269375"/>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35"/>
          <p:cNvSpPr txBox="1">
            <a:spLocks noGrp="1"/>
          </p:cNvSpPr>
          <p:nvPr>
            <p:ph type="title"/>
          </p:nvPr>
        </p:nvSpPr>
        <p:spPr>
          <a:xfrm>
            <a:off x="431312" y="636146"/>
            <a:ext cx="4799083"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err="1">
                <a:latin typeface="+mn-lt"/>
              </a:rPr>
              <a:t>Tạo</a:t>
            </a:r>
            <a:r>
              <a:rPr lang="en-US" sz="2800" dirty="0">
                <a:latin typeface="+mn-lt"/>
              </a:rPr>
              <a:t> </a:t>
            </a:r>
            <a:r>
              <a:rPr lang="en-US" sz="2800" dirty="0" err="1">
                <a:latin typeface="+mn-lt"/>
              </a:rPr>
              <a:t>tệp</a:t>
            </a:r>
            <a:r>
              <a:rPr lang="en-US" sz="2800" dirty="0">
                <a:latin typeface="+mn-lt"/>
              </a:rPr>
              <a:t> HTML c</a:t>
            </a:r>
            <a:r>
              <a:rPr lang="vi-VN" sz="2800" dirty="0">
                <a:latin typeface="+mn-lt"/>
              </a:rPr>
              <a:t>ơ</a:t>
            </a:r>
            <a:r>
              <a:rPr lang="en-US" sz="2800" dirty="0">
                <a:latin typeface="+mn-lt"/>
              </a:rPr>
              <a:t> </a:t>
            </a:r>
            <a:r>
              <a:rPr lang="en-US" sz="2800" dirty="0" err="1">
                <a:latin typeface="+mn-lt"/>
              </a:rPr>
              <a:t>bản</a:t>
            </a:r>
            <a:endParaRPr sz="2800" dirty="0">
              <a:latin typeface="+mn-lt"/>
            </a:endParaRPr>
          </a:p>
        </p:txBody>
      </p:sp>
      <p:sp>
        <p:nvSpPr>
          <p:cNvPr id="456" name="Google Shape;456;p35"/>
          <p:cNvSpPr txBox="1">
            <a:spLocks noGrp="1"/>
          </p:cNvSpPr>
          <p:nvPr>
            <p:ph type="body" idx="1"/>
          </p:nvPr>
        </p:nvSpPr>
        <p:spPr>
          <a:xfrm>
            <a:off x="118600" y="1390077"/>
            <a:ext cx="5424506" cy="2589415"/>
          </a:xfrm>
          <a:prstGeom prst="rect">
            <a:avLst/>
          </a:prstGeom>
        </p:spPr>
        <p:txBody>
          <a:bodyPr spcFirstLastPara="1" wrap="square" lIns="91425" tIns="91425" rIns="91425" bIns="91425" anchor="t" anchorCtr="0">
            <a:noAutofit/>
          </a:bodyPr>
          <a:lstStyle/>
          <a:p>
            <a:pPr marL="0" lvl="0" indent="0" algn="just">
              <a:buNone/>
            </a:pPr>
            <a:r>
              <a:rPr lang="vi-VN" sz="1800" b="1" dirty="0">
                <a:latin typeface="+mn-lt"/>
              </a:rPr>
              <a:t>- Bước 1: Tải trình soạn thảo VisualStudio</a:t>
            </a:r>
            <a:r>
              <a:rPr lang="en-US" sz="1800" b="1" dirty="0">
                <a:latin typeface="+mn-lt"/>
              </a:rPr>
              <a:t>Code</a:t>
            </a:r>
          </a:p>
          <a:p>
            <a:pPr marL="0" lvl="0" indent="0" algn="just">
              <a:buNone/>
            </a:pPr>
            <a:endParaRPr lang="vi-VN" sz="1800" b="1" dirty="0">
              <a:latin typeface="+mn-lt"/>
            </a:endParaRPr>
          </a:p>
          <a:p>
            <a:pPr marL="0" lvl="0" indent="0" algn="just">
              <a:buNone/>
            </a:pPr>
            <a:r>
              <a:rPr lang="vi-VN" sz="1800" b="1" dirty="0">
                <a:latin typeface="+mn-lt"/>
              </a:rPr>
              <a:t>- Bước 2: </a:t>
            </a:r>
            <a:r>
              <a:rPr lang="en-US" sz="1800" b="1" dirty="0" err="1">
                <a:latin typeface="+mn-lt"/>
              </a:rPr>
              <a:t>Tạo</a:t>
            </a:r>
            <a:r>
              <a:rPr lang="vi-VN" sz="1800" b="1" dirty="0">
                <a:latin typeface="+mn-lt"/>
              </a:rPr>
              <a:t> file và đặt tên file. Tại màn hình chính chọn </a:t>
            </a:r>
            <a:r>
              <a:rPr lang="en-US" sz="1800" b="1" dirty="0">
                <a:latin typeface="+mn-lt"/>
              </a:rPr>
              <a:t>New</a:t>
            </a:r>
            <a:r>
              <a:rPr lang="vi-VN" sz="1800" b="1" dirty="0">
                <a:latin typeface="+mn-lt"/>
              </a:rPr>
              <a:t> File</a:t>
            </a:r>
            <a:r>
              <a:rPr lang="en-US" sz="1800" b="1" dirty="0">
                <a:latin typeface="+mn-lt"/>
              </a:rPr>
              <a:t> </a:t>
            </a:r>
            <a:r>
              <a:rPr lang="en-US" sz="1800" b="1" dirty="0" err="1">
                <a:latin typeface="+mn-lt"/>
              </a:rPr>
              <a:t>và</a:t>
            </a:r>
            <a:r>
              <a:rPr lang="en-US" sz="1800" b="1" dirty="0">
                <a:latin typeface="+mn-lt"/>
              </a:rPr>
              <a:t> s</a:t>
            </a:r>
            <a:r>
              <a:rPr lang="vi-VN" sz="1800" b="1" dirty="0">
                <a:latin typeface="+mn-lt"/>
              </a:rPr>
              <a:t>oạn thảo văn bản html</a:t>
            </a:r>
            <a:r>
              <a:rPr lang="en-US" sz="1800" b="1" dirty="0">
                <a:latin typeface="+mn-lt"/>
              </a:rPr>
              <a:t>.</a:t>
            </a:r>
          </a:p>
          <a:p>
            <a:pPr marL="0" lvl="0" indent="0" algn="just">
              <a:buNone/>
            </a:pPr>
            <a:endParaRPr lang="en-US" sz="1800" b="1" dirty="0">
              <a:latin typeface="+mn-lt"/>
            </a:endParaRPr>
          </a:p>
          <a:p>
            <a:pPr marL="0" lvl="0" indent="0" algn="just">
              <a:buNone/>
            </a:pPr>
            <a:r>
              <a:rPr lang="vi-VN" sz="1800" b="1" dirty="0">
                <a:latin typeface="+mn-lt"/>
              </a:rPr>
              <a:t>- Bước 3: Lưu </a:t>
            </a:r>
            <a:r>
              <a:rPr lang="en-US" sz="1800" b="1" dirty="0">
                <a:latin typeface="+mn-lt"/>
              </a:rPr>
              <a:t>file</a:t>
            </a:r>
            <a:r>
              <a:rPr lang="vi-VN" sz="1800" b="1" dirty="0">
                <a:latin typeface="+mn-lt"/>
              </a:rPr>
              <a:t> Vào vị trí lưu file, click chuột trái để xem trang trên trình duyệt máy tính đang sử dụng (Safari, Firefox, Chrome, Edge, Opera).</a:t>
            </a:r>
          </a:p>
          <a:p>
            <a:pPr marL="0" lvl="0" indent="0">
              <a:buNone/>
            </a:pPr>
            <a:endParaRPr lang="vi-VN" dirty="0"/>
          </a:p>
          <a:p>
            <a:pPr marL="0" lvl="0" indent="0" algn="l" rtl="0">
              <a:spcBef>
                <a:spcPts val="0"/>
              </a:spcBef>
              <a:spcAft>
                <a:spcPts val="0"/>
              </a:spcAft>
              <a:buNone/>
            </a:pPr>
            <a:endParaRPr dirty="0"/>
          </a:p>
        </p:txBody>
      </p:sp>
      <p:sp>
        <p:nvSpPr>
          <p:cNvPr id="457" name="Google Shape;457;p35"/>
          <p:cNvSpPr/>
          <p:nvPr/>
        </p:nvSpPr>
        <p:spPr>
          <a:xfrm>
            <a:off x="5716992" y="954215"/>
            <a:ext cx="3308408" cy="3025278"/>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458" name="Google Shape;458;p35"/>
          <p:cNvSpPr/>
          <p:nvPr/>
        </p:nvSpPr>
        <p:spPr>
          <a:xfrm>
            <a:off x="6758544" y="3912867"/>
            <a:ext cx="68338" cy="68338"/>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35"/>
          <p:cNvSpPr/>
          <p:nvPr/>
        </p:nvSpPr>
        <p:spPr>
          <a:xfrm>
            <a:off x="6873244" y="3911155"/>
            <a:ext cx="68338" cy="68338"/>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35"/>
          <p:cNvSpPr/>
          <p:nvPr/>
        </p:nvSpPr>
        <p:spPr>
          <a:xfrm>
            <a:off x="6987944" y="3912867"/>
            <a:ext cx="68338" cy="68338"/>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 name="Google Shape;461;p35"/>
          <p:cNvSpPr/>
          <p:nvPr/>
        </p:nvSpPr>
        <p:spPr>
          <a:xfrm>
            <a:off x="6642132" y="3912867"/>
            <a:ext cx="68338" cy="68338"/>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6" name="Picture 5">
            <a:extLst>
              <a:ext uri="{FF2B5EF4-FFF2-40B4-BE49-F238E27FC236}">
                <a16:creationId xmlns:a16="http://schemas.microsoft.com/office/drawing/2014/main" id="{ED9F8C2B-CA10-4424-8B46-A92DEAB09873}"/>
              </a:ext>
            </a:extLst>
          </p:cNvPr>
          <p:cNvPicPr>
            <a:picLocks noChangeAspect="1"/>
          </p:cNvPicPr>
          <p:nvPr/>
        </p:nvPicPr>
        <p:blipFill rotWithShape="1">
          <a:blip r:embed="rId3"/>
          <a:srcRect l="5870" t="39762" r="2803"/>
          <a:stretch/>
        </p:blipFill>
        <p:spPr>
          <a:xfrm>
            <a:off x="5716992" y="954215"/>
            <a:ext cx="3308408" cy="3025278"/>
          </a:xfrm>
          <a:prstGeom prst="rect">
            <a:avLst/>
          </a:prstGeom>
          <a:ln>
            <a:solidFill>
              <a:schemeClr val="tx1"/>
            </a:solid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81" name="Google Shape;481;p37"/>
          <p:cNvSpPr txBox="1">
            <a:spLocks noGrp="1"/>
          </p:cNvSpPr>
          <p:nvPr>
            <p:ph type="title"/>
          </p:nvPr>
        </p:nvSpPr>
        <p:spPr>
          <a:xfrm>
            <a:off x="720000" y="4301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err="1">
                <a:latin typeface="+mn-lt"/>
              </a:rPr>
              <a:t>Tạo</a:t>
            </a:r>
            <a:r>
              <a:rPr lang="en-US" sz="2800" dirty="0">
                <a:latin typeface="+mn-lt"/>
              </a:rPr>
              <a:t> </a:t>
            </a:r>
            <a:r>
              <a:rPr lang="en-US" sz="2800" dirty="0" err="1">
                <a:latin typeface="+mn-lt"/>
              </a:rPr>
              <a:t>trang</a:t>
            </a:r>
            <a:r>
              <a:rPr lang="en-US" sz="2800" dirty="0">
                <a:latin typeface="+mn-lt"/>
              </a:rPr>
              <a:t> web</a:t>
            </a:r>
            <a:endParaRPr sz="2800" dirty="0">
              <a:latin typeface="+mn-lt"/>
            </a:endParaRPr>
          </a:p>
        </p:txBody>
      </p:sp>
      <p:graphicFrame>
        <p:nvGraphicFramePr>
          <p:cNvPr id="12" name="Table 11">
            <a:extLst>
              <a:ext uri="{FF2B5EF4-FFF2-40B4-BE49-F238E27FC236}">
                <a16:creationId xmlns:a16="http://schemas.microsoft.com/office/drawing/2014/main" id="{80A8FA98-8478-4C49-8AEE-D099E45E2528}"/>
              </a:ext>
            </a:extLst>
          </p:cNvPr>
          <p:cNvGraphicFramePr>
            <a:graphicFrameLocks noGrp="1"/>
          </p:cNvGraphicFramePr>
          <p:nvPr>
            <p:extLst>
              <p:ext uri="{D42A27DB-BD31-4B8C-83A1-F6EECF244321}">
                <p14:modId xmlns:p14="http://schemas.microsoft.com/office/powerpoint/2010/main" val="3978275194"/>
              </p:ext>
            </p:extLst>
          </p:nvPr>
        </p:nvGraphicFramePr>
        <p:xfrm>
          <a:off x="407581" y="1066658"/>
          <a:ext cx="8374912" cy="3161414"/>
        </p:xfrm>
        <a:graphic>
          <a:graphicData uri="http://schemas.openxmlformats.org/drawingml/2006/table">
            <a:tbl>
              <a:tblPr firstRow="1" bandRow="1">
                <a:tableStyleId>{5C373154-E414-4823-BE31-6AEC1BE90A2E}</a:tableStyleId>
              </a:tblPr>
              <a:tblGrid>
                <a:gridCol w="1469958">
                  <a:extLst>
                    <a:ext uri="{9D8B030D-6E8A-4147-A177-3AD203B41FA5}">
                      <a16:colId xmlns:a16="http://schemas.microsoft.com/office/drawing/2014/main" val="3938536915"/>
                    </a:ext>
                  </a:extLst>
                </a:gridCol>
                <a:gridCol w="6904954">
                  <a:extLst>
                    <a:ext uri="{9D8B030D-6E8A-4147-A177-3AD203B41FA5}">
                      <a16:colId xmlns:a16="http://schemas.microsoft.com/office/drawing/2014/main" val="1715582280"/>
                    </a:ext>
                  </a:extLst>
                </a:gridCol>
              </a:tblGrid>
              <a:tr h="708837">
                <a:tc>
                  <a:txBody>
                    <a:bodyPr/>
                    <a:lstStyle/>
                    <a:p>
                      <a:pPr algn="just"/>
                      <a:r>
                        <a:rPr lang="en-US" sz="1800" b="1" dirty="0" err="1">
                          <a:solidFill>
                            <a:schemeClr val="tx1"/>
                          </a:solidFill>
                        </a:rPr>
                        <a:t>Tiêu</a:t>
                      </a:r>
                      <a:r>
                        <a:rPr lang="en-US" sz="1800" b="1" dirty="0">
                          <a:solidFill>
                            <a:schemeClr val="tx1"/>
                          </a:solidFill>
                        </a:rPr>
                        <a:t> </a:t>
                      </a:r>
                      <a:r>
                        <a:rPr lang="en-US" sz="1800" b="1" dirty="0" err="1">
                          <a:solidFill>
                            <a:schemeClr val="tx1"/>
                          </a:solidFill>
                        </a:rPr>
                        <a:t>đề</a:t>
                      </a:r>
                      <a:endParaRPr lang="en-US" sz="1800" b="1" dirty="0">
                        <a:solidFill>
                          <a:schemeClr val="tx1"/>
                        </a:solidFill>
                      </a:endParaRPr>
                    </a:p>
                  </a:txBody>
                  <a:tcPr/>
                </a:tc>
                <a:tc>
                  <a:txBody>
                    <a:bodyPr/>
                    <a:lstStyle/>
                    <a:p>
                      <a:pPr algn="just"/>
                      <a:r>
                        <a:rPr lang="vi-VN" sz="1800" b="1" dirty="0">
                          <a:solidFill>
                            <a:schemeClr val="tx1"/>
                          </a:solidFill>
                        </a:rPr>
                        <a:t>Thẻ &lt;title&gt;: </a:t>
                      </a:r>
                      <a:r>
                        <a:rPr lang="en-US" sz="1800" b="1" dirty="0" err="1">
                          <a:solidFill>
                            <a:schemeClr val="tx1"/>
                          </a:solidFill>
                        </a:rPr>
                        <a:t>đặt</a:t>
                      </a:r>
                      <a:r>
                        <a:rPr lang="en-US" sz="1800" b="1" dirty="0">
                          <a:solidFill>
                            <a:schemeClr val="tx1"/>
                          </a:solidFill>
                        </a:rPr>
                        <a:t> </a:t>
                      </a:r>
                      <a:r>
                        <a:rPr lang="vi-VN" sz="1800" b="1" dirty="0">
                          <a:solidFill>
                            <a:schemeClr val="tx1"/>
                          </a:solidFill>
                        </a:rPr>
                        <a:t>tiêu đề </a:t>
                      </a:r>
                      <a:r>
                        <a:rPr lang="en-US" sz="1800" b="1" dirty="0">
                          <a:solidFill>
                            <a:schemeClr val="tx1"/>
                          </a:solidFill>
                        </a:rPr>
                        <a:t>tab </a:t>
                      </a:r>
                      <a:r>
                        <a:rPr lang="en-US" sz="1800" b="1" dirty="0" err="1">
                          <a:solidFill>
                            <a:schemeClr val="tx1"/>
                          </a:solidFill>
                        </a:rPr>
                        <a:t>trình</a:t>
                      </a:r>
                      <a:r>
                        <a:rPr lang="en-US" sz="1800" b="1" dirty="0">
                          <a:solidFill>
                            <a:schemeClr val="tx1"/>
                          </a:solidFill>
                        </a:rPr>
                        <a:t> </a:t>
                      </a:r>
                      <a:r>
                        <a:rPr lang="en-US" sz="1800" b="1" dirty="0" err="1">
                          <a:solidFill>
                            <a:schemeClr val="tx1"/>
                          </a:solidFill>
                        </a:rPr>
                        <a:t>duyệt</a:t>
                      </a:r>
                      <a:r>
                        <a:rPr lang="en-US" sz="1800" b="1" dirty="0">
                          <a:solidFill>
                            <a:schemeClr val="tx1"/>
                          </a:solidFill>
                        </a:rPr>
                        <a:t> </a:t>
                      </a:r>
                      <a:r>
                        <a:rPr lang="en-US" sz="1800" b="1" dirty="0" err="1">
                          <a:solidFill>
                            <a:schemeClr val="tx1"/>
                          </a:solidFill>
                        </a:rPr>
                        <a:t>cho</a:t>
                      </a:r>
                      <a:r>
                        <a:rPr lang="en-US" sz="1800" b="1" dirty="0">
                          <a:solidFill>
                            <a:schemeClr val="tx1"/>
                          </a:solidFill>
                        </a:rPr>
                        <a:t> </a:t>
                      </a:r>
                      <a:r>
                        <a:rPr lang="vi-VN" sz="1800" b="1" dirty="0">
                          <a:solidFill>
                            <a:schemeClr val="tx1"/>
                          </a:solidFill>
                        </a:rPr>
                        <a:t>trang web. </a:t>
                      </a:r>
                    </a:p>
                    <a:p>
                      <a:pPr algn="just"/>
                      <a:r>
                        <a:rPr lang="vi-VN" sz="1800" b="1" dirty="0">
                          <a:solidFill>
                            <a:schemeClr val="tx1"/>
                          </a:solidFill>
                        </a:rPr>
                        <a:t>Thẻ tiêu đề (Heading):</a:t>
                      </a:r>
                      <a:r>
                        <a:rPr lang="en-US" sz="1800" b="1" dirty="0">
                          <a:solidFill>
                            <a:schemeClr val="tx1"/>
                          </a:solidFill>
                        </a:rPr>
                        <a:t> </a:t>
                      </a:r>
                      <a:r>
                        <a:rPr lang="en-US" sz="1800" b="1" dirty="0" err="1">
                          <a:solidFill>
                            <a:schemeClr val="tx1"/>
                          </a:solidFill>
                        </a:rPr>
                        <a:t>đặt</a:t>
                      </a:r>
                      <a:r>
                        <a:rPr lang="en-US" sz="1800" b="1" dirty="0">
                          <a:solidFill>
                            <a:schemeClr val="tx1"/>
                          </a:solidFill>
                        </a:rPr>
                        <a:t> </a:t>
                      </a:r>
                      <a:r>
                        <a:rPr lang="en-US" sz="1800" b="1" dirty="0" err="1">
                          <a:solidFill>
                            <a:schemeClr val="tx1"/>
                          </a:solidFill>
                        </a:rPr>
                        <a:t>tiêu</a:t>
                      </a:r>
                      <a:r>
                        <a:rPr lang="en-US" sz="1800" b="1" dirty="0">
                          <a:solidFill>
                            <a:schemeClr val="tx1"/>
                          </a:solidFill>
                        </a:rPr>
                        <a:t> </a:t>
                      </a:r>
                      <a:r>
                        <a:rPr lang="en-US" sz="1800" b="1" dirty="0" err="1">
                          <a:solidFill>
                            <a:schemeClr val="tx1"/>
                          </a:solidFill>
                        </a:rPr>
                        <a:t>đề</a:t>
                      </a:r>
                      <a:r>
                        <a:rPr lang="en-US" sz="1800" b="1" dirty="0">
                          <a:solidFill>
                            <a:schemeClr val="tx1"/>
                          </a:solidFill>
                        </a:rPr>
                        <a:t> </a:t>
                      </a:r>
                      <a:r>
                        <a:rPr lang="en-US" sz="1800" b="1" dirty="0" err="1">
                          <a:solidFill>
                            <a:schemeClr val="tx1"/>
                          </a:solidFill>
                        </a:rPr>
                        <a:t>cho</a:t>
                      </a:r>
                      <a:r>
                        <a:rPr lang="en-US" sz="1800" b="1" dirty="0">
                          <a:solidFill>
                            <a:schemeClr val="tx1"/>
                          </a:solidFill>
                        </a:rPr>
                        <a:t> </a:t>
                      </a:r>
                      <a:r>
                        <a:rPr lang="en-US" sz="1800" b="1" dirty="0" err="1">
                          <a:solidFill>
                            <a:schemeClr val="tx1"/>
                          </a:solidFill>
                        </a:rPr>
                        <a:t>trang</a:t>
                      </a:r>
                      <a:r>
                        <a:rPr lang="en-US" sz="1800" b="1" dirty="0">
                          <a:solidFill>
                            <a:schemeClr val="tx1"/>
                          </a:solidFill>
                        </a:rPr>
                        <a:t> </a:t>
                      </a:r>
                      <a:r>
                        <a:rPr lang="en-US" sz="1800" b="1" dirty="0" err="1">
                          <a:solidFill>
                            <a:schemeClr val="tx1"/>
                          </a:solidFill>
                        </a:rPr>
                        <a:t>từ</a:t>
                      </a:r>
                      <a:r>
                        <a:rPr lang="en-US" sz="1800" b="1" dirty="0">
                          <a:solidFill>
                            <a:schemeClr val="tx1"/>
                          </a:solidFill>
                        </a:rPr>
                        <a:t> h1 </a:t>
                      </a:r>
                      <a:r>
                        <a:rPr lang="en-US" sz="1800" b="1" dirty="0" err="1">
                          <a:solidFill>
                            <a:schemeClr val="tx1"/>
                          </a:solidFill>
                        </a:rPr>
                        <a:t>đến</a:t>
                      </a:r>
                      <a:r>
                        <a:rPr lang="en-US" sz="1800" b="1" dirty="0">
                          <a:solidFill>
                            <a:schemeClr val="tx1"/>
                          </a:solidFill>
                        </a:rPr>
                        <a:t> h6.</a:t>
                      </a:r>
                      <a:endParaRPr lang="vi-VN" sz="1800" b="1" dirty="0">
                        <a:solidFill>
                          <a:schemeClr val="tx1"/>
                        </a:solidFill>
                      </a:endParaRPr>
                    </a:p>
                  </a:txBody>
                  <a:tcPr/>
                </a:tc>
                <a:extLst>
                  <a:ext uri="{0D108BD9-81ED-4DB2-BD59-A6C34878D82A}">
                    <a16:rowId xmlns:a16="http://schemas.microsoft.com/office/drawing/2014/main" val="62963160"/>
                  </a:ext>
                </a:extLst>
              </a:tr>
              <a:tr h="623777">
                <a:tc>
                  <a:txBody>
                    <a:bodyPr/>
                    <a:lstStyle/>
                    <a:p>
                      <a:pPr algn="just"/>
                      <a:r>
                        <a:rPr lang="en-US" sz="1800" b="1" dirty="0" err="1">
                          <a:solidFill>
                            <a:schemeClr val="tx1"/>
                          </a:solidFill>
                        </a:rPr>
                        <a:t>Đoạn</a:t>
                      </a:r>
                      <a:r>
                        <a:rPr lang="en-US" sz="1800" b="1" dirty="0">
                          <a:solidFill>
                            <a:schemeClr val="tx1"/>
                          </a:solidFill>
                        </a:rPr>
                        <a:t> </a:t>
                      </a:r>
                      <a:r>
                        <a:rPr lang="en-US" sz="1800" b="1" dirty="0" err="1">
                          <a:solidFill>
                            <a:schemeClr val="tx1"/>
                          </a:solidFill>
                        </a:rPr>
                        <a:t>văn</a:t>
                      </a:r>
                      <a:endParaRPr lang="en-US" sz="1800" b="1" dirty="0">
                        <a:solidFill>
                          <a:schemeClr val="tx1"/>
                        </a:solidFill>
                      </a:endParaRPr>
                    </a:p>
                  </a:txBody>
                  <a:tcPr/>
                </a:tc>
                <a:tc>
                  <a:txBody>
                    <a:bodyPr/>
                    <a:lstStyle/>
                    <a:p>
                      <a:pPr algn="just"/>
                      <a:r>
                        <a:rPr lang="vi-VN" sz="1800" b="1" dirty="0">
                          <a:solidFill>
                            <a:schemeClr val="tx1"/>
                          </a:solidFill>
                        </a:rPr>
                        <a:t>Thẻ văn bản &lt;p&gt; : dùng để thêm đoạn văn cho trang.</a:t>
                      </a:r>
                    </a:p>
                  </a:txBody>
                  <a:tcPr/>
                </a:tc>
                <a:extLst>
                  <a:ext uri="{0D108BD9-81ED-4DB2-BD59-A6C34878D82A}">
                    <a16:rowId xmlns:a16="http://schemas.microsoft.com/office/drawing/2014/main" val="278748166"/>
                  </a:ext>
                </a:extLst>
              </a:tr>
              <a:tr h="639870">
                <a:tc>
                  <a:txBody>
                    <a:bodyPr/>
                    <a:lstStyle/>
                    <a:p>
                      <a:pPr algn="just"/>
                      <a:r>
                        <a:rPr lang="en-US" sz="1800" b="1" dirty="0" err="1">
                          <a:solidFill>
                            <a:schemeClr val="tx1"/>
                          </a:solidFill>
                        </a:rPr>
                        <a:t>Hình</a:t>
                      </a:r>
                      <a:r>
                        <a:rPr lang="en-US" sz="1800" b="1" dirty="0">
                          <a:solidFill>
                            <a:schemeClr val="tx1"/>
                          </a:solidFill>
                        </a:rPr>
                        <a:t> </a:t>
                      </a:r>
                      <a:r>
                        <a:rPr lang="en-US" sz="1800" b="1" dirty="0" err="1">
                          <a:solidFill>
                            <a:schemeClr val="tx1"/>
                          </a:solidFill>
                        </a:rPr>
                        <a:t>ảnh</a:t>
                      </a:r>
                      <a:endParaRPr lang="en-US" sz="1800" b="1" dirty="0">
                        <a:solidFill>
                          <a:schemeClr val="tx1"/>
                        </a:solidFill>
                      </a:endParaRPr>
                    </a:p>
                  </a:txBody>
                  <a:tcPr/>
                </a:tc>
                <a:tc>
                  <a:txBody>
                    <a:bodyPr/>
                    <a:lstStyle/>
                    <a:p>
                      <a:pPr algn="just"/>
                      <a:r>
                        <a:rPr lang="vi-VN" sz="1800" b="1" dirty="0">
                          <a:solidFill>
                            <a:schemeClr val="tx1"/>
                          </a:solidFill>
                        </a:rPr>
                        <a:t>Thẻ hình ảnh &lt;img&gt;:</a:t>
                      </a:r>
                      <a:r>
                        <a:rPr lang="en-US" sz="1800" b="1" dirty="0">
                          <a:solidFill>
                            <a:schemeClr val="tx1"/>
                          </a:solidFill>
                        </a:rPr>
                        <a:t> </a:t>
                      </a:r>
                      <a:r>
                        <a:rPr lang="en-US" sz="1800" b="1" dirty="0" err="1">
                          <a:solidFill>
                            <a:schemeClr val="tx1"/>
                          </a:solidFill>
                        </a:rPr>
                        <a:t>dùng</a:t>
                      </a:r>
                      <a:r>
                        <a:rPr lang="en-US" sz="1800" b="1" dirty="0">
                          <a:solidFill>
                            <a:schemeClr val="tx1"/>
                          </a:solidFill>
                        </a:rPr>
                        <a:t> </a:t>
                      </a:r>
                      <a:r>
                        <a:rPr lang="en-US" sz="1800" b="1" dirty="0" err="1">
                          <a:solidFill>
                            <a:schemeClr val="tx1"/>
                          </a:solidFill>
                        </a:rPr>
                        <a:t>để</a:t>
                      </a:r>
                      <a:r>
                        <a:rPr lang="en-US" sz="1800" b="1" dirty="0">
                          <a:solidFill>
                            <a:schemeClr val="tx1"/>
                          </a:solidFill>
                        </a:rPr>
                        <a:t> </a:t>
                      </a:r>
                      <a:r>
                        <a:rPr lang="en-US" sz="1800" b="1" dirty="0" err="1">
                          <a:solidFill>
                            <a:schemeClr val="tx1"/>
                          </a:solidFill>
                        </a:rPr>
                        <a:t>chèn</a:t>
                      </a:r>
                      <a:r>
                        <a:rPr lang="en-US" sz="1800" b="1" dirty="0">
                          <a:solidFill>
                            <a:schemeClr val="tx1"/>
                          </a:solidFill>
                        </a:rPr>
                        <a:t> </a:t>
                      </a:r>
                      <a:r>
                        <a:rPr lang="en-US" sz="1800" b="1" dirty="0" err="1">
                          <a:solidFill>
                            <a:schemeClr val="tx1"/>
                          </a:solidFill>
                        </a:rPr>
                        <a:t>hình</a:t>
                      </a:r>
                      <a:r>
                        <a:rPr lang="en-US" sz="1800" b="1" dirty="0">
                          <a:solidFill>
                            <a:schemeClr val="tx1"/>
                          </a:solidFill>
                        </a:rPr>
                        <a:t> </a:t>
                      </a:r>
                      <a:r>
                        <a:rPr lang="en-US" sz="1800" b="1" dirty="0" err="1">
                          <a:solidFill>
                            <a:schemeClr val="tx1"/>
                          </a:solidFill>
                        </a:rPr>
                        <a:t>ảnh</a:t>
                      </a:r>
                      <a:r>
                        <a:rPr lang="en-US" sz="1800" b="1" dirty="0">
                          <a:solidFill>
                            <a:schemeClr val="tx1"/>
                          </a:solidFill>
                        </a:rPr>
                        <a:t> </a:t>
                      </a:r>
                      <a:r>
                        <a:rPr lang="en-US" sz="1800" b="1" dirty="0" err="1">
                          <a:solidFill>
                            <a:schemeClr val="tx1"/>
                          </a:solidFill>
                        </a:rPr>
                        <a:t>và</a:t>
                      </a:r>
                      <a:r>
                        <a:rPr lang="en-US" sz="1800" b="1" dirty="0">
                          <a:solidFill>
                            <a:schemeClr val="tx1"/>
                          </a:solidFill>
                        </a:rPr>
                        <a:t> </a:t>
                      </a:r>
                      <a:r>
                        <a:rPr lang="en-US" sz="1800" b="1" dirty="0" err="1">
                          <a:solidFill>
                            <a:schemeClr val="tx1"/>
                          </a:solidFill>
                        </a:rPr>
                        <a:t>không</a:t>
                      </a:r>
                      <a:r>
                        <a:rPr lang="en-US" sz="1800" b="1" dirty="0">
                          <a:solidFill>
                            <a:schemeClr val="tx1"/>
                          </a:solidFill>
                        </a:rPr>
                        <a:t> </a:t>
                      </a:r>
                      <a:r>
                        <a:rPr lang="en-US" sz="1800" b="1" dirty="0" err="1">
                          <a:solidFill>
                            <a:schemeClr val="tx1"/>
                          </a:solidFill>
                        </a:rPr>
                        <a:t>có</a:t>
                      </a:r>
                      <a:r>
                        <a:rPr lang="en-US" sz="1800" b="1" dirty="0">
                          <a:solidFill>
                            <a:schemeClr val="tx1"/>
                          </a:solidFill>
                        </a:rPr>
                        <a:t> </a:t>
                      </a:r>
                      <a:r>
                        <a:rPr lang="en-US" sz="1800" b="1" dirty="0" err="1">
                          <a:solidFill>
                            <a:schemeClr val="tx1"/>
                          </a:solidFill>
                        </a:rPr>
                        <a:t>thẻ</a:t>
                      </a:r>
                      <a:r>
                        <a:rPr lang="en-US" sz="1800" b="1" dirty="0">
                          <a:solidFill>
                            <a:schemeClr val="tx1"/>
                          </a:solidFill>
                        </a:rPr>
                        <a:t> </a:t>
                      </a:r>
                      <a:r>
                        <a:rPr lang="en-US" sz="1800" b="1" dirty="0" err="1">
                          <a:solidFill>
                            <a:schemeClr val="tx1"/>
                          </a:solidFill>
                        </a:rPr>
                        <a:t>đóng</a:t>
                      </a:r>
                      <a:r>
                        <a:rPr lang="en-US" sz="1800" b="1" dirty="0">
                          <a:solidFill>
                            <a:schemeClr val="tx1"/>
                          </a:solidFill>
                        </a:rPr>
                        <a:t>.</a:t>
                      </a:r>
                      <a:endParaRPr lang="vi-VN" sz="1800" b="1" dirty="0">
                        <a:solidFill>
                          <a:schemeClr val="tx1"/>
                        </a:solidFill>
                      </a:endParaRPr>
                    </a:p>
                    <a:p>
                      <a:pPr algn="ctr"/>
                      <a:r>
                        <a:rPr lang="vi-VN" sz="1800" b="1" dirty="0">
                          <a:solidFill>
                            <a:schemeClr val="tx1"/>
                          </a:solidFill>
                        </a:rPr>
                        <a:t>&lt;img src="đường dẫn url chứa hình ảnh" ... alt=" "/&gt;</a:t>
                      </a:r>
                    </a:p>
                  </a:txBody>
                  <a:tcPr/>
                </a:tc>
                <a:extLst>
                  <a:ext uri="{0D108BD9-81ED-4DB2-BD59-A6C34878D82A}">
                    <a16:rowId xmlns:a16="http://schemas.microsoft.com/office/drawing/2014/main" val="2626324619"/>
                  </a:ext>
                </a:extLst>
              </a:tr>
              <a:tr h="225284">
                <a:tc>
                  <a:txBody>
                    <a:bodyPr/>
                    <a:lstStyle/>
                    <a:p>
                      <a:pPr algn="just"/>
                      <a:r>
                        <a:rPr lang="en-US" sz="1800" b="1" dirty="0" err="1">
                          <a:solidFill>
                            <a:schemeClr val="tx1"/>
                          </a:solidFill>
                        </a:rPr>
                        <a:t>Siêu</a:t>
                      </a:r>
                      <a:r>
                        <a:rPr lang="en-US" sz="1800" b="1" dirty="0">
                          <a:solidFill>
                            <a:schemeClr val="tx1"/>
                          </a:solidFill>
                        </a:rPr>
                        <a:t> </a:t>
                      </a:r>
                      <a:r>
                        <a:rPr lang="en-US" sz="1800" b="1" dirty="0" err="1">
                          <a:solidFill>
                            <a:schemeClr val="tx1"/>
                          </a:solidFill>
                        </a:rPr>
                        <a:t>liên</a:t>
                      </a:r>
                      <a:r>
                        <a:rPr lang="en-US" sz="1800" b="1" dirty="0">
                          <a:solidFill>
                            <a:schemeClr val="tx1"/>
                          </a:solidFill>
                        </a:rPr>
                        <a:t> </a:t>
                      </a:r>
                      <a:r>
                        <a:rPr lang="en-US" sz="1800" b="1" dirty="0" err="1">
                          <a:solidFill>
                            <a:schemeClr val="tx1"/>
                          </a:solidFill>
                        </a:rPr>
                        <a:t>kết</a:t>
                      </a:r>
                      <a:endParaRPr lang="en-US" sz="1800" b="1" dirty="0">
                        <a:solidFill>
                          <a:schemeClr val="tx1"/>
                        </a:solidFill>
                      </a:endParaRPr>
                    </a:p>
                  </a:txBody>
                  <a:tcPr/>
                </a:tc>
                <a:tc>
                  <a:txBody>
                    <a:bodyPr/>
                    <a:lstStyle/>
                    <a:p>
                      <a:pPr algn="just"/>
                      <a:r>
                        <a:rPr lang="vi-VN" sz="1800" b="1" dirty="0">
                          <a:solidFill>
                            <a:schemeClr val="tx1"/>
                          </a:solidFill>
                        </a:rPr>
                        <a:t>Siêu liên kết</a:t>
                      </a:r>
                      <a:r>
                        <a:rPr lang="en-US" sz="1800" b="1" dirty="0">
                          <a:solidFill>
                            <a:schemeClr val="tx1"/>
                          </a:solidFill>
                        </a:rPr>
                        <a:t> &lt;a&gt;:</a:t>
                      </a:r>
                      <a:r>
                        <a:rPr lang="vi-VN" sz="1800" b="1" dirty="0">
                          <a:solidFill>
                            <a:schemeClr val="tx1"/>
                          </a:solidFill>
                        </a:rPr>
                        <a:t> </a:t>
                      </a:r>
                      <a:r>
                        <a:rPr lang="en-US" sz="1800" b="1" dirty="0" err="1">
                          <a:solidFill>
                            <a:schemeClr val="tx1"/>
                          </a:solidFill>
                        </a:rPr>
                        <a:t>chứa</a:t>
                      </a:r>
                      <a:r>
                        <a:rPr lang="en-US" sz="1800" b="1" dirty="0">
                          <a:solidFill>
                            <a:schemeClr val="tx1"/>
                          </a:solidFill>
                        </a:rPr>
                        <a:t> </a:t>
                      </a:r>
                      <a:r>
                        <a:rPr lang="en-US" sz="1800" b="1" dirty="0" err="1">
                          <a:solidFill>
                            <a:schemeClr val="tx1"/>
                          </a:solidFill>
                        </a:rPr>
                        <a:t>liên</a:t>
                      </a:r>
                      <a:r>
                        <a:rPr lang="en-US" sz="1800" b="1" dirty="0">
                          <a:solidFill>
                            <a:schemeClr val="tx1"/>
                          </a:solidFill>
                        </a:rPr>
                        <a:t> </a:t>
                      </a:r>
                      <a:r>
                        <a:rPr lang="en-US" sz="1800" b="1" dirty="0" err="1">
                          <a:solidFill>
                            <a:schemeClr val="tx1"/>
                          </a:solidFill>
                        </a:rPr>
                        <a:t>kết</a:t>
                      </a:r>
                      <a:r>
                        <a:rPr lang="en-US" sz="1800" b="1" dirty="0">
                          <a:solidFill>
                            <a:schemeClr val="tx1"/>
                          </a:solidFill>
                        </a:rPr>
                        <a:t> </a:t>
                      </a:r>
                      <a:r>
                        <a:rPr lang="en-US" sz="1800" b="1" dirty="0" err="1">
                          <a:solidFill>
                            <a:schemeClr val="tx1"/>
                          </a:solidFill>
                        </a:rPr>
                        <a:t>điều</a:t>
                      </a:r>
                      <a:r>
                        <a:rPr lang="en-US" sz="1800" b="1" dirty="0">
                          <a:solidFill>
                            <a:schemeClr val="tx1"/>
                          </a:solidFill>
                        </a:rPr>
                        <a:t> h</a:t>
                      </a:r>
                      <a:r>
                        <a:rPr lang="vi-VN" sz="1800" b="1" dirty="0">
                          <a:solidFill>
                            <a:schemeClr val="tx1"/>
                          </a:solidFill>
                        </a:rPr>
                        <a:t>ư</a:t>
                      </a:r>
                      <a:r>
                        <a:rPr lang="en-US" sz="1800" b="1" dirty="0" err="1">
                          <a:solidFill>
                            <a:schemeClr val="tx1"/>
                          </a:solidFill>
                        </a:rPr>
                        <a:t>ớng</a:t>
                      </a:r>
                      <a:r>
                        <a:rPr lang="en-US" sz="1800" b="1" dirty="0">
                          <a:solidFill>
                            <a:schemeClr val="tx1"/>
                          </a:solidFill>
                        </a:rPr>
                        <a:t> (</a:t>
                      </a:r>
                      <a:r>
                        <a:rPr lang="en-US" sz="1800" b="1" dirty="0" err="1">
                          <a:solidFill>
                            <a:schemeClr val="tx1"/>
                          </a:solidFill>
                        </a:rPr>
                        <a:t>liên</a:t>
                      </a:r>
                      <a:r>
                        <a:rPr lang="en-US" sz="1800" b="1" dirty="0">
                          <a:solidFill>
                            <a:schemeClr val="tx1"/>
                          </a:solidFill>
                        </a:rPr>
                        <a:t> </a:t>
                      </a:r>
                      <a:r>
                        <a:rPr lang="en-US" sz="1800" b="1" dirty="0" err="1">
                          <a:solidFill>
                            <a:schemeClr val="tx1"/>
                          </a:solidFill>
                        </a:rPr>
                        <a:t>kết</a:t>
                      </a:r>
                      <a:r>
                        <a:rPr lang="en-US" sz="1800" b="1" dirty="0">
                          <a:solidFill>
                            <a:schemeClr val="tx1"/>
                          </a:solidFill>
                        </a:rPr>
                        <a:t> </a:t>
                      </a:r>
                      <a:r>
                        <a:rPr lang="en-US" sz="1800" b="1" dirty="0" err="1">
                          <a:solidFill>
                            <a:schemeClr val="tx1"/>
                          </a:solidFill>
                        </a:rPr>
                        <a:t>tài</a:t>
                      </a:r>
                      <a:r>
                        <a:rPr lang="en-US" sz="1800" b="1" dirty="0">
                          <a:solidFill>
                            <a:schemeClr val="tx1"/>
                          </a:solidFill>
                        </a:rPr>
                        <a:t> </a:t>
                      </a:r>
                      <a:r>
                        <a:rPr lang="en-US" sz="1800" b="1" dirty="0" err="1">
                          <a:solidFill>
                            <a:schemeClr val="tx1"/>
                          </a:solidFill>
                        </a:rPr>
                        <a:t>liệu</a:t>
                      </a:r>
                      <a:r>
                        <a:rPr lang="en-US" sz="1800" b="1" dirty="0">
                          <a:solidFill>
                            <a:schemeClr val="tx1"/>
                          </a:solidFill>
                        </a:rPr>
                        <a:t> </a:t>
                      </a:r>
                      <a:r>
                        <a:rPr lang="en-US" sz="1800" b="1" dirty="0" err="1">
                          <a:solidFill>
                            <a:schemeClr val="tx1"/>
                          </a:solidFill>
                        </a:rPr>
                        <a:t>với</a:t>
                      </a:r>
                      <a:r>
                        <a:rPr lang="en-US" sz="1800" b="1" dirty="0">
                          <a:solidFill>
                            <a:schemeClr val="tx1"/>
                          </a:solidFill>
                        </a:rPr>
                        <a:t> </a:t>
                      </a:r>
                      <a:r>
                        <a:rPr lang="en-US" sz="1800" b="1" dirty="0" err="1">
                          <a:solidFill>
                            <a:schemeClr val="tx1"/>
                          </a:solidFill>
                        </a:rPr>
                        <a:t>tài</a:t>
                      </a:r>
                      <a:r>
                        <a:rPr lang="en-US" sz="1800" b="1" dirty="0">
                          <a:solidFill>
                            <a:schemeClr val="tx1"/>
                          </a:solidFill>
                        </a:rPr>
                        <a:t> </a:t>
                      </a:r>
                      <a:r>
                        <a:rPr lang="en-US" sz="1800" b="1" dirty="0" err="1">
                          <a:solidFill>
                            <a:schemeClr val="tx1"/>
                          </a:solidFill>
                        </a:rPr>
                        <a:t>liệu</a:t>
                      </a:r>
                      <a:r>
                        <a:rPr lang="en-US" sz="1800" b="1" dirty="0">
                          <a:solidFill>
                            <a:schemeClr val="tx1"/>
                          </a:solidFill>
                        </a:rPr>
                        <a:t> </a:t>
                      </a:r>
                      <a:r>
                        <a:rPr lang="en-US" sz="1800" b="1" dirty="0" err="1">
                          <a:solidFill>
                            <a:schemeClr val="tx1"/>
                          </a:solidFill>
                        </a:rPr>
                        <a:t>hoặc</a:t>
                      </a:r>
                      <a:r>
                        <a:rPr lang="en-US" sz="1800" b="1" dirty="0">
                          <a:solidFill>
                            <a:schemeClr val="tx1"/>
                          </a:solidFill>
                        </a:rPr>
                        <a:t> </a:t>
                      </a:r>
                      <a:r>
                        <a:rPr lang="en-US" sz="1800" b="1" dirty="0" err="1">
                          <a:solidFill>
                            <a:schemeClr val="tx1"/>
                          </a:solidFill>
                        </a:rPr>
                        <a:t>tài</a:t>
                      </a:r>
                      <a:r>
                        <a:rPr lang="en-US" sz="1800" b="1" dirty="0">
                          <a:solidFill>
                            <a:schemeClr val="tx1"/>
                          </a:solidFill>
                        </a:rPr>
                        <a:t> </a:t>
                      </a:r>
                      <a:r>
                        <a:rPr lang="en-US" sz="1800" b="1" dirty="0" err="1">
                          <a:solidFill>
                            <a:schemeClr val="tx1"/>
                          </a:solidFill>
                        </a:rPr>
                        <a:t>nguyên</a:t>
                      </a:r>
                      <a:r>
                        <a:rPr lang="en-US" sz="1800" b="1" dirty="0">
                          <a:solidFill>
                            <a:schemeClr val="tx1"/>
                          </a:solidFill>
                        </a:rPr>
                        <a:t> </a:t>
                      </a:r>
                      <a:r>
                        <a:rPr lang="en-US" sz="1800" b="1" dirty="0" err="1">
                          <a:solidFill>
                            <a:schemeClr val="tx1"/>
                          </a:solidFill>
                        </a:rPr>
                        <a:t>khác</a:t>
                      </a:r>
                      <a:r>
                        <a:rPr lang="en-US" sz="1800" b="1" dirty="0">
                          <a:solidFill>
                            <a:schemeClr val="tx1"/>
                          </a:solidFill>
                        </a:rPr>
                        <a:t>)</a:t>
                      </a:r>
                    </a:p>
                    <a:p>
                      <a:pPr algn="ctr"/>
                      <a:r>
                        <a:rPr lang="vi-VN" sz="1800" b="1" dirty="0">
                          <a:solidFill>
                            <a:schemeClr val="tx1"/>
                          </a:solidFill>
                        </a:rPr>
                        <a:t>&lt;a href="duong-dan-lien-ket.html"&gt;Siêu liên kết của bạn&lt;/a&gt;</a:t>
                      </a:r>
                    </a:p>
                  </a:txBody>
                  <a:tcPr/>
                </a:tc>
                <a:extLst>
                  <a:ext uri="{0D108BD9-81ED-4DB2-BD59-A6C34878D82A}">
                    <a16:rowId xmlns:a16="http://schemas.microsoft.com/office/drawing/2014/main" val="261155942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81" name="Google Shape;481;p37"/>
          <p:cNvSpPr txBox="1">
            <a:spLocks noGrp="1"/>
          </p:cNvSpPr>
          <p:nvPr>
            <p:ph type="title"/>
          </p:nvPr>
        </p:nvSpPr>
        <p:spPr>
          <a:xfrm>
            <a:off x="720000" y="38476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n-lt"/>
              </a:rPr>
              <a:t>VÍ DỤ</a:t>
            </a:r>
            <a:endParaRPr sz="2800" dirty="0">
              <a:latin typeface="+mn-lt"/>
            </a:endParaRPr>
          </a:p>
        </p:txBody>
      </p:sp>
      <p:pic>
        <p:nvPicPr>
          <p:cNvPr id="20" name="Picture 19">
            <a:extLst>
              <a:ext uri="{FF2B5EF4-FFF2-40B4-BE49-F238E27FC236}">
                <a16:creationId xmlns:a16="http://schemas.microsoft.com/office/drawing/2014/main" id="{4DA3D15E-0E76-4648-A35C-26852185FB2B}"/>
              </a:ext>
            </a:extLst>
          </p:cNvPr>
          <p:cNvPicPr>
            <a:picLocks noChangeAspect="1"/>
          </p:cNvPicPr>
          <p:nvPr/>
        </p:nvPicPr>
        <p:blipFill>
          <a:blip r:embed="rId3"/>
          <a:stretch>
            <a:fillRect/>
          </a:stretch>
        </p:blipFill>
        <p:spPr>
          <a:xfrm>
            <a:off x="445227" y="846919"/>
            <a:ext cx="3931047" cy="2505881"/>
          </a:xfrm>
          <a:prstGeom prst="rect">
            <a:avLst/>
          </a:prstGeom>
          <a:ln>
            <a:solidFill>
              <a:schemeClr val="accent6"/>
            </a:solidFill>
          </a:ln>
        </p:spPr>
      </p:pic>
      <p:pic>
        <p:nvPicPr>
          <p:cNvPr id="21" name="Picture 20">
            <a:extLst>
              <a:ext uri="{FF2B5EF4-FFF2-40B4-BE49-F238E27FC236}">
                <a16:creationId xmlns:a16="http://schemas.microsoft.com/office/drawing/2014/main" id="{D66C025B-90D2-4582-ACAE-5E74584DFF51}"/>
              </a:ext>
            </a:extLst>
          </p:cNvPr>
          <p:cNvPicPr>
            <a:picLocks noChangeAspect="1"/>
          </p:cNvPicPr>
          <p:nvPr/>
        </p:nvPicPr>
        <p:blipFill>
          <a:blip r:embed="rId4"/>
          <a:stretch>
            <a:fillRect/>
          </a:stretch>
        </p:blipFill>
        <p:spPr>
          <a:xfrm>
            <a:off x="4516376" y="1807535"/>
            <a:ext cx="4182398" cy="2664850"/>
          </a:xfrm>
          <a:prstGeom prst="rect">
            <a:avLst/>
          </a:prstGeom>
          <a:ln>
            <a:solidFill>
              <a:schemeClr val="tx1"/>
            </a:solidFill>
          </a:ln>
        </p:spPr>
      </p:pic>
    </p:spTree>
    <p:extLst>
      <p:ext uri="{BB962C8B-B14F-4D97-AF65-F5344CB8AC3E}">
        <p14:creationId xmlns:p14="http://schemas.microsoft.com/office/powerpoint/2010/main" val="13825647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41"/>
          <p:cNvSpPr txBox="1">
            <a:spLocks noGrp="1"/>
          </p:cNvSpPr>
          <p:nvPr>
            <p:ph type="title"/>
          </p:nvPr>
        </p:nvSpPr>
        <p:spPr>
          <a:xfrm>
            <a:off x="1594817" y="0"/>
            <a:ext cx="5929361" cy="6592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latin typeface="+mn-lt"/>
              </a:rPr>
              <a:t>Cú ph</a:t>
            </a:r>
            <a:r>
              <a:rPr lang="en-US" sz="2800" dirty="0" err="1">
                <a:latin typeface="+mn-lt"/>
              </a:rPr>
              <a:t>áp</a:t>
            </a:r>
            <a:r>
              <a:rPr lang="en-US" sz="2800" dirty="0">
                <a:latin typeface="+mn-lt"/>
              </a:rPr>
              <a:t> HTML</a:t>
            </a:r>
            <a:endParaRPr sz="2800" dirty="0">
              <a:latin typeface="+mn-lt"/>
            </a:endParaRPr>
          </a:p>
        </p:txBody>
      </p:sp>
      <p:sp>
        <p:nvSpPr>
          <p:cNvPr id="542" name="Google Shape;542;p41"/>
          <p:cNvSpPr txBox="1">
            <a:spLocks noGrp="1"/>
          </p:cNvSpPr>
          <p:nvPr>
            <p:ph type="subTitle" idx="1"/>
          </p:nvPr>
        </p:nvSpPr>
        <p:spPr>
          <a:xfrm>
            <a:off x="1280801" y="830122"/>
            <a:ext cx="6557392" cy="3283651"/>
          </a:xfrm>
          <a:prstGeom prst="rect">
            <a:avLst/>
          </a:prstGeom>
        </p:spPr>
        <p:txBody>
          <a:bodyPr spcFirstLastPara="1" wrap="square" lIns="91425" tIns="91425" rIns="91425" bIns="91425" anchor="t" anchorCtr="0">
            <a:noAutofit/>
          </a:bodyPr>
          <a:lstStyle/>
          <a:p>
            <a:pPr marL="0" lvl="0" indent="0" algn="just"/>
            <a:r>
              <a:rPr lang="en-US" sz="2000" b="1" dirty="0">
                <a:latin typeface="+mn-lt"/>
              </a:rPr>
              <a:t>- Comment </a:t>
            </a:r>
            <a:r>
              <a:rPr lang="en-US" sz="2000" b="1" dirty="0" err="1">
                <a:latin typeface="+mn-lt"/>
              </a:rPr>
              <a:t>trong</a:t>
            </a:r>
            <a:r>
              <a:rPr lang="en-US" sz="2000" b="1" dirty="0">
                <a:latin typeface="+mn-lt"/>
              </a:rPr>
              <a:t> HTML : &lt;!--- </a:t>
            </a:r>
            <a:r>
              <a:rPr lang="en-US" sz="2000" b="1" dirty="0" err="1">
                <a:latin typeface="+mn-lt"/>
              </a:rPr>
              <a:t>Nội</a:t>
            </a:r>
            <a:r>
              <a:rPr lang="en-US" sz="2000" b="1" dirty="0">
                <a:latin typeface="+mn-lt"/>
              </a:rPr>
              <a:t> dung comment --&gt;</a:t>
            </a:r>
          </a:p>
          <a:p>
            <a:pPr marL="0" lvl="0" indent="0" algn="just" rtl="0">
              <a:spcBef>
                <a:spcPts val="0"/>
              </a:spcBef>
              <a:spcAft>
                <a:spcPts val="0"/>
              </a:spcAft>
              <a:buNone/>
            </a:pPr>
            <a:r>
              <a:rPr lang="en-US" sz="2000" b="1" dirty="0">
                <a:latin typeface="+mn-lt"/>
              </a:rPr>
              <a:t>- </a:t>
            </a:r>
            <a:r>
              <a:rPr lang="en-US" sz="2000" b="1" dirty="0" err="1">
                <a:latin typeface="+mn-lt"/>
              </a:rPr>
              <a:t>Cấu</a:t>
            </a:r>
            <a:r>
              <a:rPr lang="en-US" sz="2000" b="1" dirty="0">
                <a:latin typeface="+mn-lt"/>
              </a:rPr>
              <a:t> </a:t>
            </a:r>
            <a:r>
              <a:rPr lang="en-US" sz="2000" b="1" dirty="0" err="1">
                <a:latin typeface="+mn-lt"/>
              </a:rPr>
              <a:t>trúc</a:t>
            </a:r>
            <a:r>
              <a:rPr lang="en-US" sz="2000" b="1" dirty="0">
                <a:latin typeface="+mn-lt"/>
              </a:rPr>
              <a:t> </a:t>
            </a:r>
            <a:r>
              <a:rPr lang="en-US" sz="2000" b="1" dirty="0" err="1">
                <a:latin typeface="+mn-lt"/>
              </a:rPr>
              <a:t>của</a:t>
            </a:r>
            <a:r>
              <a:rPr lang="en-US" sz="2000" b="1" dirty="0">
                <a:latin typeface="+mn-lt"/>
              </a:rPr>
              <a:t> file HTML c</a:t>
            </a:r>
            <a:r>
              <a:rPr lang="vi-VN" sz="2000" b="1" dirty="0">
                <a:latin typeface="+mn-lt"/>
              </a:rPr>
              <a:t>ơ</a:t>
            </a:r>
            <a:r>
              <a:rPr lang="en-US" sz="2000" b="1" dirty="0">
                <a:latin typeface="+mn-lt"/>
              </a:rPr>
              <a:t> </a:t>
            </a:r>
            <a:r>
              <a:rPr lang="en-US" sz="2000" b="1" dirty="0" err="1">
                <a:latin typeface="+mn-lt"/>
              </a:rPr>
              <a:t>bản</a:t>
            </a:r>
            <a:r>
              <a:rPr lang="en-US" sz="2000" b="1" dirty="0">
                <a:latin typeface="+mn-lt"/>
              </a:rPr>
              <a:t>:</a:t>
            </a:r>
          </a:p>
          <a:p>
            <a:pPr marL="0" lvl="0" indent="0" algn="just"/>
            <a:r>
              <a:rPr lang="en-US" sz="2000" b="1" dirty="0">
                <a:latin typeface="+mn-lt"/>
              </a:rPr>
              <a:t>&lt;!DOCTYPE html&gt;</a:t>
            </a:r>
          </a:p>
          <a:p>
            <a:pPr marL="0" lvl="0" indent="0" algn="just"/>
            <a:r>
              <a:rPr lang="en-US" sz="2000" b="1" dirty="0">
                <a:latin typeface="+mn-lt"/>
              </a:rPr>
              <a:t>&lt;html&gt;</a:t>
            </a:r>
          </a:p>
          <a:p>
            <a:pPr marL="0" lvl="0" indent="0" algn="just"/>
            <a:r>
              <a:rPr lang="en-US" sz="2000" b="1" dirty="0">
                <a:latin typeface="+mn-lt"/>
              </a:rPr>
              <a:t>            &lt;head&gt;</a:t>
            </a:r>
          </a:p>
          <a:p>
            <a:pPr marL="0" lvl="0" indent="0" algn="just"/>
            <a:r>
              <a:rPr lang="en-US" sz="2000" b="1" dirty="0">
                <a:latin typeface="+mn-lt"/>
              </a:rPr>
              <a:t>	      &lt;title&gt; </a:t>
            </a:r>
            <a:r>
              <a:rPr lang="en-US" sz="2000" b="1" dirty="0" err="1">
                <a:latin typeface="+mn-lt"/>
              </a:rPr>
              <a:t>Nhóm</a:t>
            </a:r>
            <a:r>
              <a:rPr lang="en-US" sz="2000" b="1" dirty="0">
                <a:latin typeface="+mn-lt"/>
              </a:rPr>
              <a:t> 14 – </a:t>
            </a:r>
            <a:r>
              <a:rPr lang="en-US" sz="2000" b="1" dirty="0" err="1">
                <a:latin typeface="+mn-lt"/>
              </a:rPr>
              <a:t>Công</a:t>
            </a:r>
            <a:r>
              <a:rPr lang="en-US" sz="2000" b="1" dirty="0">
                <a:latin typeface="+mn-lt"/>
              </a:rPr>
              <a:t> </a:t>
            </a:r>
            <a:r>
              <a:rPr lang="en-US" sz="2000" b="1" dirty="0" err="1">
                <a:latin typeface="+mn-lt"/>
              </a:rPr>
              <a:t>Nghê</a:t>
            </a:r>
            <a:r>
              <a:rPr lang="en-US" sz="2000" b="1" dirty="0">
                <a:latin typeface="+mn-lt"/>
              </a:rPr>
              <a:t> Web &lt;/title&gt;</a:t>
            </a:r>
          </a:p>
          <a:p>
            <a:pPr marL="0" lvl="0" indent="0" algn="just"/>
            <a:r>
              <a:rPr lang="en-US" sz="2000" b="1" dirty="0">
                <a:latin typeface="+mn-lt"/>
              </a:rPr>
              <a:t>            &lt;/head&gt;</a:t>
            </a:r>
          </a:p>
          <a:p>
            <a:pPr marL="0" lvl="0" indent="0" algn="just"/>
            <a:r>
              <a:rPr lang="en-US" sz="2000" b="1" dirty="0">
                <a:latin typeface="+mn-lt"/>
              </a:rPr>
              <a:t>            &lt;body&gt;</a:t>
            </a:r>
          </a:p>
          <a:p>
            <a:pPr marL="0" lvl="0" indent="0" algn="just"/>
            <a:r>
              <a:rPr lang="en-US" sz="2000" b="1" dirty="0">
                <a:latin typeface="+mn-lt"/>
              </a:rPr>
              <a:t>            &lt;/body&gt;</a:t>
            </a:r>
          </a:p>
          <a:p>
            <a:pPr marL="0" lvl="0" indent="0" algn="just"/>
            <a:r>
              <a:rPr lang="en-US" sz="2000" b="1" dirty="0">
                <a:latin typeface="+mn-lt"/>
              </a:rPr>
              <a:t>&lt;/html&gt;</a:t>
            </a:r>
          </a:p>
          <a:p>
            <a:pPr marL="0" lvl="0" indent="0" algn="just" rtl="0">
              <a:spcBef>
                <a:spcPts val="0"/>
              </a:spcBef>
              <a:spcAft>
                <a:spcPts val="0"/>
              </a:spcAft>
              <a:buNone/>
            </a:pPr>
            <a:endParaRPr dirty="0"/>
          </a:p>
        </p:txBody>
      </p:sp>
      <p:sp>
        <p:nvSpPr>
          <p:cNvPr id="547" name="Google Shape;547;p41"/>
          <p:cNvSpPr/>
          <p:nvPr/>
        </p:nvSpPr>
        <p:spPr>
          <a:xfrm>
            <a:off x="1047000" y="1049751"/>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41"/>
          <p:cNvSpPr/>
          <p:nvPr/>
        </p:nvSpPr>
        <p:spPr>
          <a:xfrm>
            <a:off x="-178094" y="3129264"/>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41"/>
          <p:cNvSpPr/>
          <p:nvPr/>
        </p:nvSpPr>
        <p:spPr>
          <a:xfrm>
            <a:off x="7456159" y="2732921"/>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chemeClr val="accent2"/>
          </a:solidFill>
          <a:ln>
            <a:solidFill>
              <a:schemeClr val="accent6"/>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41"/>
          <p:cNvSpPr/>
          <p:nvPr/>
        </p:nvSpPr>
        <p:spPr>
          <a:xfrm>
            <a:off x="1112250" y="2343950"/>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41"/>
          <p:cNvSpPr/>
          <p:nvPr/>
        </p:nvSpPr>
        <p:spPr>
          <a:xfrm>
            <a:off x="8367550" y="3934725"/>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41"/>
          <p:cNvSpPr/>
          <p:nvPr/>
        </p:nvSpPr>
        <p:spPr>
          <a:xfrm>
            <a:off x="3524795" y="3836475"/>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41"/>
          <p:cNvSpPr/>
          <p:nvPr/>
        </p:nvSpPr>
        <p:spPr>
          <a:xfrm>
            <a:off x="7491662" y="1194388"/>
            <a:ext cx="253200" cy="2454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41"/>
          <p:cNvSpPr/>
          <p:nvPr/>
        </p:nvSpPr>
        <p:spPr>
          <a:xfrm>
            <a:off x="7897900" y="351455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41"/>
          <p:cNvSpPr txBox="1">
            <a:spLocks noGrp="1"/>
          </p:cNvSpPr>
          <p:nvPr>
            <p:ph type="title"/>
          </p:nvPr>
        </p:nvSpPr>
        <p:spPr>
          <a:xfrm>
            <a:off x="1594818" y="0"/>
            <a:ext cx="5929360" cy="62033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dirty="0" err="1">
                <a:latin typeface="+mj-lt"/>
              </a:rPr>
              <a:t>Các</a:t>
            </a:r>
            <a:r>
              <a:rPr lang="en-US" sz="2800" dirty="0">
                <a:latin typeface="+mj-lt"/>
              </a:rPr>
              <a:t> </a:t>
            </a:r>
            <a:r>
              <a:rPr lang="en-US" sz="2800" dirty="0" err="1">
                <a:latin typeface="+mj-lt"/>
              </a:rPr>
              <a:t>phần</a:t>
            </a:r>
            <a:r>
              <a:rPr lang="en-US" sz="2800" dirty="0">
                <a:latin typeface="+mj-lt"/>
              </a:rPr>
              <a:t> </a:t>
            </a:r>
            <a:r>
              <a:rPr lang="en-US" sz="2800" dirty="0" err="1">
                <a:latin typeface="+mj-lt"/>
              </a:rPr>
              <a:t>tử</a:t>
            </a:r>
            <a:r>
              <a:rPr lang="en-US" sz="2800" dirty="0">
                <a:latin typeface="+mj-lt"/>
              </a:rPr>
              <a:t> HTML </a:t>
            </a:r>
            <a:r>
              <a:rPr lang="en-US" sz="2800" dirty="0" err="1">
                <a:latin typeface="+mj-lt"/>
              </a:rPr>
              <a:t>cơ</a:t>
            </a:r>
            <a:r>
              <a:rPr lang="en-US" sz="2800" dirty="0">
                <a:latin typeface="+mj-lt"/>
              </a:rPr>
              <a:t> </a:t>
            </a:r>
            <a:r>
              <a:rPr lang="en-US" sz="2800" dirty="0" err="1">
                <a:latin typeface="+mj-lt"/>
              </a:rPr>
              <a:t>bản</a:t>
            </a:r>
            <a:endParaRPr sz="2800" dirty="0">
              <a:latin typeface="+mj-lt"/>
            </a:endParaRPr>
          </a:p>
        </p:txBody>
      </p:sp>
      <p:sp>
        <p:nvSpPr>
          <p:cNvPr id="542" name="Google Shape;542;p41"/>
          <p:cNvSpPr txBox="1">
            <a:spLocks noGrp="1"/>
          </p:cNvSpPr>
          <p:nvPr>
            <p:ph type="subTitle" idx="1"/>
          </p:nvPr>
        </p:nvSpPr>
        <p:spPr>
          <a:xfrm>
            <a:off x="299387" y="741624"/>
            <a:ext cx="8520222" cy="38404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a:t>
            </a:r>
            <a:endParaRPr dirty="0"/>
          </a:p>
        </p:txBody>
      </p:sp>
      <p:sp>
        <p:nvSpPr>
          <p:cNvPr id="547" name="Google Shape;547;p41"/>
          <p:cNvSpPr/>
          <p:nvPr/>
        </p:nvSpPr>
        <p:spPr>
          <a:xfrm>
            <a:off x="1047000" y="1049751"/>
            <a:ext cx="253200" cy="2454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41"/>
          <p:cNvSpPr/>
          <p:nvPr/>
        </p:nvSpPr>
        <p:spPr>
          <a:xfrm>
            <a:off x="7675766" y="1696379"/>
            <a:ext cx="764068" cy="154815"/>
          </a:xfrm>
          <a:custGeom>
            <a:avLst/>
            <a:gdLst/>
            <a:ahLst/>
            <a:cxnLst/>
            <a:rect l="l" t="t" r="r" b="b"/>
            <a:pathLst>
              <a:path w="41486" h="8407" extrusionOk="0">
                <a:moveTo>
                  <a:pt x="20634" y="0"/>
                </a:moveTo>
                <a:cubicBezTo>
                  <a:pt x="17056" y="0"/>
                  <a:pt x="13716" y="1990"/>
                  <a:pt x="11963" y="5126"/>
                </a:cubicBezTo>
                <a:cubicBezTo>
                  <a:pt x="10806" y="4837"/>
                  <a:pt x="9551" y="4644"/>
                  <a:pt x="8297" y="4644"/>
                </a:cubicBezTo>
                <a:cubicBezTo>
                  <a:pt x="4342" y="4644"/>
                  <a:pt x="1061" y="6284"/>
                  <a:pt x="0" y="8406"/>
                </a:cubicBezTo>
                <a:lnTo>
                  <a:pt x="41485" y="8406"/>
                </a:lnTo>
                <a:cubicBezTo>
                  <a:pt x="40714" y="6284"/>
                  <a:pt x="38012" y="4644"/>
                  <a:pt x="34828" y="4644"/>
                </a:cubicBezTo>
                <a:cubicBezTo>
                  <a:pt x="33381" y="4644"/>
                  <a:pt x="31934" y="5030"/>
                  <a:pt x="30680" y="5705"/>
                </a:cubicBezTo>
                <a:cubicBezTo>
                  <a:pt x="29013" y="2187"/>
                  <a:pt x="25481" y="1"/>
                  <a:pt x="21617" y="1"/>
                </a:cubicBezTo>
                <a:cubicBezTo>
                  <a:pt x="21455" y="1"/>
                  <a:pt x="21292" y="5"/>
                  <a:pt x="21129" y="13"/>
                </a:cubicBezTo>
                <a:cubicBezTo>
                  <a:pt x="20963" y="4"/>
                  <a:pt x="20799" y="0"/>
                  <a:pt x="20634"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41"/>
          <p:cNvSpPr/>
          <p:nvPr/>
        </p:nvSpPr>
        <p:spPr>
          <a:xfrm>
            <a:off x="1112250" y="2343950"/>
            <a:ext cx="122700" cy="118800"/>
          </a:xfrm>
          <a:prstGeom prst="star4">
            <a:avLst>
              <a:gd name="adj" fmla="val 12088"/>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41"/>
          <p:cNvSpPr/>
          <p:nvPr/>
        </p:nvSpPr>
        <p:spPr>
          <a:xfrm>
            <a:off x="8367550" y="3934725"/>
            <a:ext cx="122700" cy="118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41"/>
          <p:cNvSpPr/>
          <p:nvPr/>
        </p:nvSpPr>
        <p:spPr>
          <a:xfrm>
            <a:off x="1623497" y="3669350"/>
            <a:ext cx="203100" cy="1965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41"/>
          <p:cNvSpPr/>
          <p:nvPr/>
        </p:nvSpPr>
        <p:spPr>
          <a:xfrm>
            <a:off x="7239015" y="927051"/>
            <a:ext cx="253200" cy="2454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41"/>
          <p:cNvSpPr/>
          <p:nvPr/>
        </p:nvSpPr>
        <p:spPr>
          <a:xfrm>
            <a:off x="7897900" y="3514550"/>
            <a:ext cx="159900" cy="154800"/>
          </a:xfrm>
          <a:prstGeom prst="star4">
            <a:avLst>
              <a:gd name="adj" fmla="val 12088"/>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41"/>
          <p:cNvSpPr/>
          <p:nvPr/>
        </p:nvSpPr>
        <p:spPr>
          <a:xfrm>
            <a:off x="-1206618" y="3732681"/>
            <a:ext cx="1860368" cy="362222"/>
          </a:xfrm>
          <a:custGeom>
            <a:avLst/>
            <a:gdLst/>
            <a:ahLst/>
            <a:cxnLst/>
            <a:rect l="l" t="t" r="r" b="b"/>
            <a:pathLst>
              <a:path w="61940" h="12060" extrusionOk="0">
                <a:moveTo>
                  <a:pt x="31646" y="0"/>
                </a:moveTo>
                <a:cubicBezTo>
                  <a:pt x="25375" y="0"/>
                  <a:pt x="20068" y="2991"/>
                  <a:pt x="17849" y="7332"/>
                </a:cubicBezTo>
                <a:cubicBezTo>
                  <a:pt x="16113" y="6946"/>
                  <a:pt x="14280" y="6657"/>
                  <a:pt x="12447" y="6657"/>
                </a:cubicBezTo>
                <a:cubicBezTo>
                  <a:pt x="6561" y="6657"/>
                  <a:pt x="1545" y="8972"/>
                  <a:pt x="1" y="12060"/>
                </a:cubicBezTo>
                <a:lnTo>
                  <a:pt x="61940" y="12060"/>
                </a:lnTo>
                <a:cubicBezTo>
                  <a:pt x="60782" y="8972"/>
                  <a:pt x="56826" y="6657"/>
                  <a:pt x="52002" y="6657"/>
                </a:cubicBezTo>
                <a:cubicBezTo>
                  <a:pt x="49880" y="6657"/>
                  <a:pt x="47661" y="7236"/>
                  <a:pt x="45731" y="8201"/>
                </a:cubicBezTo>
                <a:cubicBezTo>
                  <a:pt x="43802" y="3473"/>
                  <a:pt x="38206" y="0"/>
                  <a:pt x="31646" y="0"/>
                </a:cubicBezTo>
                <a:close/>
              </a:path>
            </a:pathLst>
          </a:custGeom>
          <a:solidFill>
            <a:schemeClr val="accent6"/>
          </a:solidFill>
          <a:ln>
            <a:solidFill>
              <a:schemeClr val="accent6"/>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aphicFrame>
        <p:nvGraphicFramePr>
          <p:cNvPr id="2" name="Table 1">
            <a:extLst>
              <a:ext uri="{FF2B5EF4-FFF2-40B4-BE49-F238E27FC236}">
                <a16:creationId xmlns:a16="http://schemas.microsoft.com/office/drawing/2014/main" id="{50209AE2-08CD-488C-88AC-5228381446CC}"/>
              </a:ext>
            </a:extLst>
          </p:cNvPr>
          <p:cNvGraphicFramePr>
            <a:graphicFrameLocks noGrp="1"/>
          </p:cNvGraphicFramePr>
          <p:nvPr>
            <p:extLst>
              <p:ext uri="{D42A27DB-BD31-4B8C-83A1-F6EECF244321}">
                <p14:modId xmlns:p14="http://schemas.microsoft.com/office/powerpoint/2010/main" val="740167116"/>
              </p:ext>
            </p:extLst>
          </p:nvPr>
        </p:nvGraphicFramePr>
        <p:xfrm>
          <a:off x="299387" y="741624"/>
          <a:ext cx="8520222" cy="3840480"/>
        </p:xfrm>
        <a:graphic>
          <a:graphicData uri="http://schemas.openxmlformats.org/drawingml/2006/table">
            <a:tbl>
              <a:tblPr firstRow="1" firstCol="1" bandRow="1">
                <a:tableStyleId>{5C373154-E414-4823-BE31-6AEC1BE90A2E}</a:tableStyleId>
              </a:tblPr>
              <a:tblGrid>
                <a:gridCol w="3072092">
                  <a:extLst>
                    <a:ext uri="{9D8B030D-6E8A-4147-A177-3AD203B41FA5}">
                      <a16:colId xmlns:a16="http://schemas.microsoft.com/office/drawing/2014/main" val="3625967465"/>
                    </a:ext>
                  </a:extLst>
                </a:gridCol>
                <a:gridCol w="5448130">
                  <a:extLst>
                    <a:ext uri="{9D8B030D-6E8A-4147-A177-3AD203B41FA5}">
                      <a16:colId xmlns:a16="http://schemas.microsoft.com/office/drawing/2014/main" val="2419256020"/>
                    </a:ext>
                  </a:extLst>
                </a:gridCol>
              </a:tblGrid>
              <a:tr h="261211">
                <a:tc>
                  <a:txBody>
                    <a:bodyPr/>
                    <a:lstStyle/>
                    <a:p>
                      <a:pPr algn="ctr">
                        <a:spcAft>
                          <a:spcPts val="0"/>
                        </a:spcAft>
                      </a:pPr>
                      <a:r>
                        <a:rPr lang="vi-VN" sz="1800" b="1" kern="100" dirty="0">
                          <a:solidFill>
                            <a:schemeClr val="tx1"/>
                          </a:solidFill>
                          <a:effectLst/>
                          <a:latin typeface="+mn-lt"/>
                        </a:rPr>
                        <a:t>Các thẻ</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ctr">
                        <a:spcAft>
                          <a:spcPts val="0"/>
                        </a:spcAft>
                      </a:pPr>
                      <a:r>
                        <a:rPr lang="vi-VN" sz="1800" b="1" kern="100" dirty="0">
                          <a:solidFill>
                            <a:schemeClr val="tx1"/>
                          </a:solidFill>
                          <a:effectLst/>
                          <a:latin typeface="+mn-lt"/>
                        </a:rPr>
                        <a:t>Cấu trúc + Chức năng</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853749626"/>
                  </a:ext>
                </a:extLst>
              </a:tr>
              <a:tr h="522423">
                <a:tc>
                  <a:txBody>
                    <a:bodyPr/>
                    <a:lstStyle/>
                    <a:p>
                      <a:pPr algn="just">
                        <a:spcAft>
                          <a:spcPts val="0"/>
                        </a:spcAft>
                      </a:pPr>
                      <a:r>
                        <a:rPr lang="vi-VN" sz="1800" b="1" kern="100" dirty="0">
                          <a:solidFill>
                            <a:schemeClr val="tx1"/>
                          </a:solidFill>
                          <a:effectLst/>
                          <a:latin typeface="+mn-lt"/>
                        </a:rPr>
                        <a:t>Thẻ tiêu đề </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&lt;h1&gt; Nội dung &lt;/h1&gt;</a:t>
                      </a:r>
                      <a:endParaRPr lang="en-US" sz="1800" b="1" kern="100" dirty="0">
                        <a:solidFill>
                          <a:schemeClr val="tx1"/>
                        </a:solidFill>
                        <a:effectLst/>
                        <a:latin typeface="+mn-lt"/>
                      </a:endParaRPr>
                    </a:p>
                    <a:p>
                      <a:pPr algn="just">
                        <a:spcAft>
                          <a:spcPts val="0"/>
                        </a:spcAft>
                      </a:pPr>
                      <a:r>
                        <a:rPr lang="vi-VN" sz="1800" b="1" kern="100" dirty="0">
                          <a:solidFill>
                            <a:schemeClr val="tx1"/>
                          </a:solidFill>
                          <a:effectLst/>
                          <a:latin typeface="+mn-lt"/>
                        </a:rPr>
                        <a:t>&lt;h2&gt; Nội dung &lt;/h2&gt;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3354563625"/>
                  </a:ext>
                </a:extLst>
              </a:tr>
              <a:tr h="261211">
                <a:tc>
                  <a:txBody>
                    <a:bodyPr/>
                    <a:lstStyle/>
                    <a:p>
                      <a:pPr algn="just">
                        <a:spcAft>
                          <a:spcPts val="0"/>
                        </a:spcAft>
                      </a:pPr>
                      <a:r>
                        <a:rPr lang="vi-VN" sz="1800" b="1" kern="100" dirty="0">
                          <a:solidFill>
                            <a:schemeClr val="tx1"/>
                          </a:solidFill>
                          <a:effectLst/>
                          <a:latin typeface="+mn-lt"/>
                        </a:rPr>
                        <a:t>Thẻ văn bản </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&lt;p&gt; &lt;/p&gt;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1893439055"/>
                  </a:ext>
                </a:extLst>
              </a:tr>
              <a:tr h="261211">
                <a:tc>
                  <a:txBody>
                    <a:bodyPr/>
                    <a:lstStyle/>
                    <a:p>
                      <a:pPr algn="just">
                        <a:spcAft>
                          <a:spcPts val="0"/>
                        </a:spcAft>
                      </a:pPr>
                      <a:r>
                        <a:rPr lang="vi-VN" sz="1800" b="1" kern="100" dirty="0">
                          <a:solidFill>
                            <a:schemeClr val="tx1"/>
                          </a:solidFill>
                          <a:effectLst/>
                          <a:latin typeface="+mn-lt"/>
                        </a:rPr>
                        <a:t>Thẻ hình ảnh </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&lt;img src= “ảnh” &gt;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10910536"/>
                  </a:ext>
                </a:extLst>
              </a:tr>
              <a:tr h="261211">
                <a:tc>
                  <a:txBody>
                    <a:bodyPr/>
                    <a:lstStyle/>
                    <a:p>
                      <a:pPr algn="just">
                        <a:spcAft>
                          <a:spcPts val="0"/>
                        </a:spcAft>
                      </a:pPr>
                      <a:r>
                        <a:rPr lang="vi-VN" sz="1800" b="1" kern="100" dirty="0">
                          <a:solidFill>
                            <a:schemeClr val="tx1"/>
                          </a:solidFill>
                          <a:effectLst/>
                          <a:latin typeface="+mn-lt"/>
                        </a:rPr>
                        <a:t>Thẻ link </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&lt;a href= “https://www.nhom4.com”</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324559609"/>
                  </a:ext>
                </a:extLst>
              </a:tr>
              <a:tr h="261211">
                <a:tc>
                  <a:txBody>
                    <a:bodyPr/>
                    <a:lstStyle/>
                    <a:p>
                      <a:pPr algn="just">
                        <a:spcAft>
                          <a:spcPts val="0"/>
                        </a:spcAft>
                      </a:pPr>
                      <a:r>
                        <a:rPr lang="vi-VN" sz="1800" b="1" kern="100" dirty="0">
                          <a:solidFill>
                            <a:schemeClr val="tx1"/>
                          </a:solidFill>
                          <a:effectLst/>
                          <a:latin typeface="+mn-lt"/>
                        </a:rPr>
                        <a:t>Thẻ định dạng </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&lt;u&gt; bị gạch chân &lt;/u&gt;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4145121684"/>
                  </a:ext>
                </a:extLst>
              </a:tr>
              <a:tr h="261211">
                <a:tc>
                  <a:txBody>
                    <a:bodyPr/>
                    <a:lstStyle/>
                    <a:p>
                      <a:pPr algn="just">
                        <a:spcAft>
                          <a:spcPts val="0"/>
                        </a:spcAft>
                      </a:pPr>
                      <a:r>
                        <a:rPr lang="vi-VN" sz="1800" b="1" kern="100">
                          <a:solidFill>
                            <a:schemeClr val="tx1"/>
                          </a:solidFill>
                          <a:effectLst/>
                          <a:latin typeface="+mn-lt"/>
                        </a:rPr>
                        <a:t> </a:t>
                      </a:r>
                      <a:endParaRPr lang="en-US" sz="1800" b="1" kern="10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&lt;b&gt; In đậm &lt;/b&gt;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4181626125"/>
                  </a:ext>
                </a:extLst>
              </a:tr>
              <a:tr h="261211">
                <a:tc>
                  <a:txBody>
                    <a:bodyPr/>
                    <a:lstStyle/>
                    <a:p>
                      <a:pPr algn="just">
                        <a:spcAft>
                          <a:spcPts val="0"/>
                        </a:spcAft>
                      </a:pPr>
                      <a:r>
                        <a:rPr lang="vi-VN" sz="1800" b="1" kern="100">
                          <a:solidFill>
                            <a:schemeClr val="tx1"/>
                          </a:solidFill>
                          <a:effectLst/>
                          <a:latin typeface="+mn-lt"/>
                        </a:rPr>
                        <a:t> </a:t>
                      </a:r>
                      <a:endParaRPr lang="en-US" sz="1800" b="1" kern="10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&lt;i&gt; Chữ in nghiêng &lt;/i&gt;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1950605875"/>
                  </a:ext>
                </a:extLst>
              </a:tr>
              <a:tr h="261211">
                <a:tc>
                  <a:txBody>
                    <a:bodyPr/>
                    <a:lstStyle/>
                    <a:p>
                      <a:pPr algn="just">
                        <a:spcAft>
                          <a:spcPts val="0"/>
                        </a:spcAft>
                      </a:pPr>
                      <a:r>
                        <a:rPr lang="vi-VN" sz="1800" b="1" kern="100">
                          <a:solidFill>
                            <a:schemeClr val="tx1"/>
                          </a:solidFill>
                          <a:effectLst/>
                          <a:latin typeface="+mn-lt"/>
                        </a:rPr>
                        <a:t>Thẻ căn lề </a:t>
                      </a:r>
                      <a:endParaRPr lang="en-US" sz="1800" b="1" kern="10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&lt;p align= “left”&gt; Căn trái &lt;/p&gt;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242290401"/>
                  </a:ext>
                </a:extLst>
              </a:tr>
              <a:tr h="261211">
                <a:tc>
                  <a:txBody>
                    <a:bodyPr/>
                    <a:lstStyle/>
                    <a:p>
                      <a:pPr algn="just">
                        <a:spcAft>
                          <a:spcPts val="0"/>
                        </a:spcAft>
                      </a:pPr>
                      <a:r>
                        <a:rPr lang="vi-VN" sz="1800" b="1" kern="100">
                          <a:solidFill>
                            <a:schemeClr val="tx1"/>
                          </a:solidFill>
                          <a:effectLst/>
                          <a:latin typeface="+mn-lt"/>
                        </a:rPr>
                        <a:t> </a:t>
                      </a:r>
                      <a:endParaRPr lang="en-US" sz="1800" b="1" kern="10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&lt;p align= “right”&gt; Căn phải &lt;/p&gt;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2957230439"/>
                  </a:ext>
                </a:extLst>
              </a:tr>
              <a:tr h="261211">
                <a:tc>
                  <a:txBody>
                    <a:bodyPr/>
                    <a:lstStyle/>
                    <a:p>
                      <a:pPr algn="just">
                        <a:spcAft>
                          <a:spcPts val="0"/>
                        </a:spcAft>
                      </a:pPr>
                      <a:r>
                        <a:rPr lang="vi-VN" sz="1800" b="1" kern="100">
                          <a:solidFill>
                            <a:schemeClr val="tx1"/>
                          </a:solidFill>
                          <a:effectLst/>
                          <a:latin typeface="+mn-lt"/>
                        </a:rPr>
                        <a:t> </a:t>
                      </a:r>
                      <a:endParaRPr lang="en-US" sz="1800" b="1" kern="10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&lt;p align= “center”&gt; Căn giữa  &lt;/p&gt;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1710160381"/>
                  </a:ext>
                </a:extLst>
              </a:tr>
              <a:tr h="261211">
                <a:tc>
                  <a:txBody>
                    <a:bodyPr/>
                    <a:lstStyle/>
                    <a:p>
                      <a:pPr algn="just">
                        <a:spcAft>
                          <a:spcPts val="0"/>
                        </a:spcAft>
                      </a:pPr>
                      <a:r>
                        <a:rPr lang="vi-VN" sz="1800" b="1" kern="100">
                          <a:solidFill>
                            <a:schemeClr val="tx1"/>
                          </a:solidFill>
                          <a:effectLst/>
                          <a:latin typeface="+mn-lt"/>
                        </a:rPr>
                        <a:t> </a:t>
                      </a:r>
                      <a:endParaRPr lang="en-US" sz="1800" b="1" kern="10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&lt;p align= “justify”&gt; Căn đều &lt;/p&gt;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1949311549"/>
                  </a:ext>
                </a:extLst>
              </a:tr>
              <a:tr h="261211">
                <a:tc>
                  <a:txBody>
                    <a:bodyPr/>
                    <a:lstStyle/>
                    <a:p>
                      <a:pPr algn="just">
                        <a:spcAft>
                          <a:spcPts val="0"/>
                        </a:spcAft>
                      </a:pPr>
                      <a:r>
                        <a:rPr lang="vi-VN" sz="1800" b="1" kern="100" dirty="0">
                          <a:solidFill>
                            <a:schemeClr val="tx1"/>
                          </a:solidFill>
                          <a:effectLst/>
                          <a:latin typeface="+mn-lt"/>
                        </a:rPr>
                        <a: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tc>
                  <a:txBody>
                    <a:bodyPr/>
                    <a:lstStyle/>
                    <a:p>
                      <a:pPr algn="just">
                        <a:spcAft>
                          <a:spcPts val="0"/>
                        </a:spcAft>
                      </a:pPr>
                      <a:r>
                        <a:rPr lang="vi-VN" sz="1800" b="1" kern="100" dirty="0">
                          <a:solidFill>
                            <a:schemeClr val="tx1"/>
                          </a:solidFill>
                          <a:effectLst/>
                          <a:latin typeface="+mn-lt"/>
                        </a:rPr>
                        <a:t>...</a:t>
                      </a:r>
                      <a:endParaRPr lang="en-US" sz="1800" b="1" kern="100" dirty="0">
                        <a:solidFill>
                          <a:schemeClr val="tx1"/>
                        </a:solidFill>
                        <a:effectLst/>
                        <a:latin typeface="+mn-lt"/>
                        <a:ea typeface="Times New Roman" panose="02020603050405020304" pitchFamily="18" charset="0"/>
                        <a:cs typeface="Times New Roman" panose="02020603050405020304" pitchFamily="18" charset="0"/>
                      </a:endParaRPr>
                    </a:p>
                  </a:txBody>
                  <a:tcPr marL="47303" marR="47303" marT="0" marB="0"/>
                </a:tc>
                <a:extLst>
                  <a:ext uri="{0D108BD9-81ED-4DB2-BD59-A6C34878D82A}">
                    <a16:rowId xmlns:a16="http://schemas.microsoft.com/office/drawing/2014/main" val="2361978864"/>
                  </a:ext>
                </a:extLst>
              </a:tr>
            </a:tbl>
          </a:graphicData>
        </a:graphic>
      </p:graphicFrame>
    </p:spTree>
    <p:extLst>
      <p:ext uri="{BB962C8B-B14F-4D97-AF65-F5344CB8AC3E}">
        <p14:creationId xmlns:p14="http://schemas.microsoft.com/office/powerpoint/2010/main" val="2972293037"/>
      </p:ext>
    </p:extLst>
  </p:cSld>
  <p:clrMapOvr>
    <a:masterClrMapping/>
  </p:clrMapOvr>
</p:sld>
</file>

<file path=ppt/theme/theme1.xml><?xml version="1.0" encoding="utf-8"?>
<a:theme xmlns:a="http://schemas.openxmlformats.org/drawingml/2006/main" name="Lofi Music Newsletter by Slidesgo">
  <a:themeElements>
    <a:clrScheme name="Simple Light">
      <a:dk1>
        <a:srgbClr val="42385C"/>
      </a:dk1>
      <a:lt1>
        <a:srgbClr val="FFDDE1"/>
      </a:lt1>
      <a:dk2>
        <a:srgbClr val="9894DF"/>
      </a:dk2>
      <a:lt2>
        <a:srgbClr val="CFC4FF"/>
      </a:lt2>
      <a:accent1>
        <a:srgbClr val="B07CCD"/>
      </a:accent1>
      <a:accent2>
        <a:srgbClr val="D28DCE"/>
      </a:accent2>
      <a:accent3>
        <a:srgbClr val="FE9ABC"/>
      </a:accent3>
      <a:accent4>
        <a:srgbClr val="FFDDE1"/>
      </a:accent4>
      <a:accent5>
        <a:srgbClr val="7FD6FA"/>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Lofi Music Newsletter by Slidesgo">
  <a:themeElements>
    <a:clrScheme name="Simple Light">
      <a:dk1>
        <a:srgbClr val="42385C"/>
      </a:dk1>
      <a:lt1>
        <a:srgbClr val="FFDDE1"/>
      </a:lt1>
      <a:dk2>
        <a:srgbClr val="9894DF"/>
      </a:dk2>
      <a:lt2>
        <a:srgbClr val="CFC4FF"/>
      </a:lt2>
      <a:accent1>
        <a:srgbClr val="B07CCD"/>
      </a:accent1>
      <a:accent2>
        <a:srgbClr val="D28DCE"/>
      </a:accent2>
      <a:accent3>
        <a:srgbClr val="FE9ABC"/>
      </a:accent3>
      <a:accent4>
        <a:srgbClr val="FFDDE1"/>
      </a:accent4>
      <a:accent5>
        <a:srgbClr val="7FD6FA"/>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Lofi Music Newsletter by Slidesgo">
  <a:themeElements>
    <a:clrScheme name="Simple Light">
      <a:dk1>
        <a:srgbClr val="42385C"/>
      </a:dk1>
      <a:lt1>
        <a:srgbClr val="FFDDE1"/>
      </a:lt1>
      <a:dk2>
        <a:srgbClr val="9894DF"/>
      </a:dk2>
      <a:lt2>
        <a:srgbClr val="CFC4FF"/>
      </a:lt2>
      <a:accent1>
        <a:srgbClr val="B07CCD"/>
      </a:accent1>
      <a:accent2>
        <a:srgbClr val="D28DCE"/>
      </a:accent2>
      <a:accent3>
        <a:srgbClr val="FE9ABC"/>
      </a:accent3>
      <a:accent4>
        <a:srgbClr val="FFDDE1"/>
      </a:accent4>
      <a:accent5>
        <a:srgbClr val="7FD6FA"/>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227</TotalTime>
  <Words>2143</Words>
  <Application>Microsoft Office PowerPoint</Application>
  <PresentationFormat>On-screen Show (16:9)</PresentationFormat>
  <Paragraphs>237</Paragraphs>
  <Slides>32</Slides>
  <Notes>32</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32</vt:i4>
      </vt:variant>
    </vt:vector>
  </HeadingPairs>
  <TitlesOfParts>
    <vt:vector size="42" baseType="lpstr">
      <vt:lpstr>Nunito Light</vt:lpstr>
      <vt:lpstr>Arial</vt:lpstr>
      <vt:lpstr>Calibri</vt:lpstr>
      <vt:lpstr>Bebas Neue</vt:lpstr>
      <vt:lpstr>Raleway</vt:lpstr>
      <vt:lpstr>Open Sans</vt:lpstr>
      <vt:lpstr>Unbounded</vt:lpstr>
      <vt:lpstr>Lofi Music Newsletter by Slidesgo</vt:lpstr>
      <vt:lpstr>1_Lofi Music Newsletter by Slidesgo</vt:lpstr>
      <vt:lpstr>2_Lofi Music Newsletter by Slidesgo</vt:lpstr>
      <vt:lpstr>CÔNG NGHỆ WEB Nhóm 14  Đề tài: Thiết kế website bán ô tô</vt:lpstr>
      <vt:lpstr>NỘI DUNG</vt:lpstr>
      <vt:lpstr>HTML</vt:lpstr>
      <vt:lpstr> Khái niệm: HTML (Hypertext Markup Language) là ngôn ngữ đánh dấu siêu văn bản được sử dụng để tạo và cấu trúc các thành phần trong trang web hoặc ứng dụng, phân chia các đoạn văn, heading, titles, blockquotes.v.v. </vt:lpstr>
      <vt:lpstr>Tạo tệp HTML cơ bản</vt:lpstr>
      <vt:lpstr>Tạo trang web</vt:lpstr>
      <vt:lpstr>VÍ DỤ</vt:lpstr>
      <vt:lpstr>Cú pháp HTML</vt:lpstr>
      <vt:lpstr>Các phần tử HTML cơ bản</vt:lpstr>
      <vt:lpstr>VÍ DỤ</vt:lpstr>
      <vt:lpstr>CSS</vt:lpstr>
      <vt:lpstr>Giới thiệu</vt:lpstr>
      <vt:lpstr>4 cách nhúng css vào html</vt:lpstr>
      <vt:lpstr>PowerPoint Presentation</vt:lpstr>
      <vt:lpstr>Tạo các lớp và áp dụng kiểu bằng cách sử dụng lựa chọn</vt:lpstr>
      <vt:lpstr>Thử nghiệm với các thuộc tính CSS cơ bản</vt:lpstr>
      <vt:lpstr>Ví dụ</vt:lpstr>
      <vt:lpstr>JS</vt:lpstr>
      <vt:lpstr>Giới thiệu javascript</vt:lpstr>
      <vt:lpstr>Cú pháp JS</vt:lpstr>
      <vt:lpstr>Ví dụ</vt:lpstr>
      <vt:lpstr>form</vt:lpstr>
      <vt:lpstr>Tạo form </vt:lpstr>
      <vt:lpstr>&lt;input type=“text&gt;</vt:lpstr>
      <vt:lpstr>Tạo kiểu cho biểu mẫu HTML bằng CSS</vt:lpstr>
      <vt:lpstr>Sử dụng JavaScript để xử lý dữ liệu từ biểu mẫu </vt:lpstr>
      <vt:lpstr>Quy trình phát triển web</vt:lpstr>
      <vt:lpstr>Quy trình phát triển web</vt:lpstr>
      <vt:lpstr>Các bước phát triển web</vt:lpstr>
      <vt:lpstr>Quản lý dự án và phát triển </vt:lpstr>
      <vt:lpstr>Quản lý dự án và phát triển </vt:lpstr>
      <vt:lpstr>Thanks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Lofi Music Newsletter</dc:title>
  <dc:creator>PhuongPro</dc:creator>
  <cp:lastModifiedBy>Nguyen Thi Phuong</cp:lastModifiedBy>
  <cp:revision>59</cp:revision>
  <dcterms:modified xsi:type="dcterms:W3CDTF">2023-09-24T12:20:08Z</dcterms:modified>
</cp:coreProperties>
</file>